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99" r:id="rId2"/>
    <p:sldId id="273" r:id="rId3"/>
    <p:sldId id="274" r:id="rId4"/>
    <p:sldId id="262" r:id="rId5"/>
    <p:sldId id="295" r:id="rId6"/>
    <p:sldId id="285" r:id="rId7"/>
    <p:sldId id="266" r:id="rId8"/>
    <p:sldId id="263" r:id="rId9"/>
    <p:sldId id="270" r:id="rId10"/>
    <p:sldId id="271" r:id="rId11"/>
    <p:sldId id="272" r:id="rId12"/>
    <p:sldId id="277" r:id="rId13"/>
    <p:sldId id="281" r:id="rId14"/>
    <p:sldId id="282" r:id="rId15"/>
    <p:sldId id="283" r:id="rId16"/>
    <p:sldId id="287" r:id="rId17"/>
    <p:sldId id="288" r:id="rId18"/>
    <p:sldId id="289" r:id="rId19"/>
    <p:sldId id="290" r:id="rId20"/>
    <p:sldId id="291" r:id="rId21"/>
    <p:sldId id="284" r:id="rId22"/>
    <p:sldId id="286" r:id="rId23"/>
    <p:sldId id="292" r:id="rId24"/>
    <p:sldId id="293" r:id="rId25"/>
    <p:sldId id="300" r:id="rId26"/>
    <p:sldId id="278" r:id="rId27"/>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675D4677-B3EF-4CE8-8F7D-5FD34D9F6A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 xmlns:a16="http://schemas.microsoft.com/office/drawing/2014/main" id="{BF87FCFC-CCC6-4EC2-A3B7-358EE45315E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D09010D-9951-4CA2-B118-B7640EED8D93}" type="datetimeFigureOut">
              <a:rPr lang="en-US"/>
              <a:pPr>
                <a:defRPr/>
              </a:pPr>
              <a:t>10/23/2019</a:t>
            </a:fld>
            <a:endParaRPr lang="en-US"/>
          </a:p>
        </p:txBody>
      </p:sp>
      <p:sp>
        <p:nvSpPr>
          <p:cNvPr id="4" name="Slide Image Placeholder 3">
            <a:extLst>
              <a:ext uri="{FF2B5EF4-FFF2-40B4-BE49-F238E27FC236}">
                <a16:creationId xmlns="" xmlns:a16="http://schemas.microsoft.com/office/drawing/2014/main" id="{6EE3EFBD-8B41-42E5-B8E5-1460F5BC371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 xmlns:a16="http://schemas.microsoft.com/office/drawing/2014/main" id="{B30BE8A4-C2E4-4D05-81AC-DC76BBB529A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 xmlns:a16="http://schemas.microsoft.com/office/drawing/2014/main" id="{B9D26083-3C2D-44FC-8268-9E2235D797B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 xmlns:a16="http://schemas.microsoft.com/office/drawing/2014/main" id="{301BA9C5-ADD2-41BD-BCF2-3EFC082FB13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76BE5BD-CB2D-4312-945E-13E4A27A29BD}" type="slidenum">
              <a:rPr lang="en-US" altLang="en-US"/>
              <a:pPr>
                <a:defRPr/>
              </a:pPr>
              <a:t>‹#›</a:t>
            </a:fld>
            <a:endParaRPr lang="en-US" altLang="en-US"/>
          </a:p>
        </p:txBody>
      </p:sp>
    </p:spTree>
    <p:extLst>
      <p:ext uri="{BB962C8B-B14F-4D97-AF65-F5344CB8AC3E}">
        <p14:creationId xmlns:p14="http://schemas.microsoft.com/office/powerpoint/2010/main" val="23917185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a:extLst>
              <a:ext uri="{FF2B5EF4-FFF2-40B4-BE49-F238E27FC236}">
                <a16:creationId xmlns="" xmlns:a16="http://schemas.microsoft.com/office/drawing/2014/main" id="{AF9038A7-9EC6-4745-86AC-032886BC006A}"/>
              </a:ext>
            </a:extLst>
          </p:cNvPr>
          <p:cNvSpPr>
            <a:spLocks/>
          </p:cNvSpPr>
          <p:nvPr/>
        </p:nvSpPr>
        <p:spPr bwMode="auto">
          <a:xfrm>
            <a:off x="0" y="4324350"/>
            <a:ext cx="1744663" cy="777875"/>
          </a:xfrm>
          <a:custGeom>
            <a:avLst/>
            <a:gdLst>
              <a:gd name="T0" fmla="*/ 2147483646 w 372"/>
              <a:gd name="T1" fmla="*/ 2147483646 h 166"/>
              <a:gd name="T2" fmla="*/ 2147483646 w 372"/>
              <a:gd name="T3" fmla="*/ 2147483646 h 166"/>
              <a:gd name="T4" fmla="*/ 2147483646 w 372"/>
              <a:gd name="T5" fmla="*/ 2147483646 h 166"/>
              <a:gd name="T6" fmla="*/ 2147483646 w 372"/>
              <a:gd name="T7" fmla="*/ 2147483646 h 166"/>
              <a:gd name="T8" fmla="*/ 2147483646 w 372"/>
              <a:gd name="T9" fmla="*/ 2147483646 h 166"/>
              <a:gd name="T10" fmla="*/ 2147483646 w 372"/>
              <a:gd name="T11" fmla="*/ 2147483646 h 166"/>
              <a:gd name="T12" fmla="*/ 2147483646 w 372"/>
              <a:gd name="T13" fmla="*/ 2147483646 h 166"/>
              <a:gd name="T14" fmla="*/ 2147483646 w 372"/>
              <a:gd name="T15" fmla="*/ 0 h 166"/>
              <a:gd name="T16" fmla="*/ 0 w 372"/>
              <a:gd name="T17" fmla="*/ 0 h 166"/>
              <a:gd name="T18" fmla="*/ 0 w 372"/>
              <a:gd name="T19" fmla="*/ 2147483646 h 166"/>
              <a:gd name="T20" fmla="*/ 2147483646 w 372"/>
              <a:gd name="T21" fmla="*/ 2147483646 h 1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 xmlns:a16="http://schemas.microsoft.com/office/drawing/2014/main" id="{AA595173-6A38-4945-BD9D-971406EBBA28}"/>
              </a:ext>
            </a:extLst>
          </p:cNvPr>
          <p:cNvSpPr>
            <a:spLocks noGrp="1"/>
          </p:cNvSpPr>
          <p:nvPr>
            <p:ph type="dt" sz="half" idx="10"/>
          </p:nvPr>
        </p:nvSpPr>
        <p:spPr/>
        <p:txBody>
          <a:bodyPr/>
          <a:lstStyle>
            <a:lvl1pPr>
              <a:defRPr/>
            </a:lvl1pPr>
          </a:lstStyle>
          <a:p>
            <a:pPr>
              <a:defRPr/>
            </a:pPr>
            <a:fld id="{AD1F0B72-E5E7-4042-A2D4-B49847375FFC}" type="datetimeFigureOut">
              <a:rPr lang="en-US"/>
              <a:pPr>
                <a:defRPr/>
              </a:pPr>
              <a:t>10/23/2019</a:t>
            </a:fld>
            <a:endParaRPr lang="en-US"/>
          </a:p>
        </p:txBody>
      </p:sp>
      <p:sp>
        <p:nvSpPr>
          <p:cNvPr id="6" name="Footer Placeholder 4">
            <a:extLst>
              <a:ext uri="{FF2B5EF4-FFF2-40B4-BE49-F238E27FC236}">
                <a16:creationId xmlns="" xmlns:a16="http://schemas.microsoft.com/office/drawing/2014/main" id="{8CC57DDD-BD84-4BDC-B825-61A55A867F7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CB64E6AE-A5A3-4593-ACCE-2982CFBBE06D}"/>
              </a:ext>
            </a:extLst>
          </p:cNvPr>
          <p:cNvSpPr>
            <a:spLocks noGrp="1"/>
          </p:cNvSpPr>
          <p:nvPr>
            <p:ph type="sldNum" sz="quarter" idx="12"/>
          </p:nvPr>
        </p:nvSpPr>
        <p:spPr>
          <a:xfrm>
            <a:off x="531813" y="4529138"/>
            <a:ext cx="779462" cy="365125"/>
          </a:xfrm>
        </p:spPr>
        <p:txBody>
          <a:bodyPr/>
          <a:lstStyle>
            <a:lvl1pPr>
              <a:defRPr/>
            </a:lvl1pPr>
          </a:lstStyle>
          <a:p>
            <a:pPr>
              <a:defRPr/>
            </a:pPr>
            <a:fld id="{A3A1484B-89A8-46CA-A645-120704C6AB47}" type="slidenum">
              <a:rPr lang="en-US" altLang="en-US"/>
              <a:pPr>
                <a:defRPr/>
              </a:pPr>
              <a:t>‹#›</a:t>
            </a:fld>
            <a:endParaRPr lang="en-US" altLang="en-US"/>
          </a:p>
        </p:txBody>
      </p:sp>
    </p:spTree>
    <p:extLst>
      <p:ext uri="{BB962C8B-B14F-4D97-AF65-F5344CB8AC3E}">
        <p14:creationId xmlns:p14="http://schemas.microsoft.com/office/powerpoint/2010/main" val="36178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A4689E60-1DC6-473D-A3CE-8152B8CA61C6}"/>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 xmlns:a16="http://schemas.microsoft.com/office/drawing/2014/main" id="{718747D0-2DB9-4738-9720-44949C32CB79}"/>
              </a:ext>
            </a:extLst>
          </p:cNvPr>
          <p:cNvSpPr>
            <a:spLocks noGrp="1"/>
          </p:cNvSpPr>
          <p:nvPr>
            <p:ph type="dt" sz="half" idx="10"/>
          </p:nvPr>
        </p:nvSpPr>
        <p:spPr/>
        <p:txBody>
          <a:bodyPr/>
          <a:lstStyle>
            <a:lvl1pPr>
              <a:defRPr/>
            </a:lvl1pPr>
          </a:lstStyle>
          <a:p>
            <a:pPr>
              <a:defRPr/>
            </a:pPr>
            <a:fld id="{68F06BC0-8AE1-4AF0-B222-2B5BBCB9C746}" type="datetimeFigureOut">
              <a:rPr lang="en-US"/>
              <a:pPr>
                <a:defRPr/>
              </a:pPr>
              <a:t>10/23/2019</a:t>
            </a:fld>
            <a:endParaRPr lang="en-US"/>
          </a:p>
        </p:txBody>
      </p:sp>
      <p:sp>
        <p:nvSpPr>
          <p:cNvPr id="6" name="Footer Placeholder 4">
            <a:extLst>
              <a:ext uri="{FF2B5EF4-FFF2-40B4-BE49-F238E27FC236}">
                <a16:creationId xmlns="" xmlns:a16="http://schemas.microsoft.com/office/drawing/2014/main" id="{F36439CD-15EF-4A0C-A50F-6C7092C50BF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D8F68824-A941-4B71-9B4E-F546D6EEB401}"/>
              </a:ext>
            </a:extLst>
          </p:cNvPr>
          <p:cNvSpPr>
            <a:spLocks noGrp="1"/>
          </p:cNvSpPr>
          <p:nvPr>
            <p:ph type="sldNum" sz="quarter" idx="12"/>
          </p:nvPr>
        </p:nvSpPr>
        <p:spPr>
          <a:xfrm>
            <a:off x="531813" y="3244850"/>
            <a:ext cx="779462" cy="365125"/>
          </a:xfrm>
        </p:spPr>
        <p:txBody>
          <a:bodyPr/>
          <a:lstStyle>
            <a:lvl1pPr>
              <a:defRPr/>
            </a:lvl1pPr>
          </a:lstStyle>
          <a:p>
            <a:pPr>
              <a:defRPr/>
            </a:pPr>
            <a:fld id="{ADB660C7-4FB4-4123-982B-8D72396A0BB0}" type="slidenum">
              <a:rPr lang="en-US" altLang="en-US"/>
              <a:pPr>
                <a:defRPr/>
              </a:pPr>
              <a:t>‹#›</a:t>
            </a:fld>
            <a:endParaRPr lang="en-US" altLang="en-US"/>
          </a:p>
        </p:txBody>
      </p:sp>
    </p:spTree>
    <p:extLst>
      <p:ext uri="{BB962C8B-B14F-4D97-AF65-F5344CB8AC3E}">
        <p14:creationId xmlns:p14="http://schemas.microsoft.com/office/powerpoint/2010/main" val="10293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48FE5663-E180-4411-8036-95FF13EB24BD}"/>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6">
            <a:extLst>
              <a:ext uri="{FF2B5EF4-FFF2-40B4-BE49-F238E27FC236}">
                <a16:creationId xmlns="" xmlns:a16="http://schemas.microsoft.com/office/drawing/2014/main" id="{CB0FFBAF-F9D6-4DE0-B5BC-6F06BC6ABACE}"/>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 xmlns:a16="http://schemas.microsoft.com/office/drawing/2014/main" id="{8D71FA73-9333-40F6-81FE-C9246A92ED89}"/>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 xmlns:a16="http://schemas.microsoft.com/office/drawing/2014/main" id="{8529EBEF-7655-4A52-B896-A442B6FCF4BF}"/>
              </a:ext>
            </a:extLst>
          </p:cNvPr>
          <p:cNvSpPr>
            <a:spLocks noGrp="1"/>
          </p:cNvSpPr>
          <p:nvPr>
            <p:ph type="dt" sz="half" idx="14"/>
          </p:nvPr>
        </p:nvSpPr>
        <p:spPr/>
        <p:txBody>
          <a:bodyPr/>
          <a:lstStyle>
            <a:lvl1pPr>
              <a:defRPr/>
            </a:lvl1pPr>
          </a:lstStyle>
          <a:p>
            <a:pPr>
              <a:defRPr/>
            </a:pPr>
            <a:fld id="{90F48D06-8C3D-4650-92CA-683000C1D7B5}" type="datetimeFigureOut">
              <a:rPr lang="en-US"/>
              <a:pPr>
                <a:defRPr/>
              </a:pPr>
              <a:t>10/23/2019</a:t>
            </a:fld>
            <a:endParaRPr lang="en-US"/>
          </a:p>
        </p:txBody>
      </p:sp>
      <p:sp>
        <p:nvSpPr>
          <p:cNvPr id="9" name="Footer Placeholder 4">
            <a:extLst>
              <a:ext uri="{FF2B5EF4-FFF2-40B4-BE49-F238E27FC236}">
                <a16:creationId xmlns="" xmlns:a16="http://schemas.microsoft.com/office/drawing/2014/main" id="{5958F20B-F258-4BC7-B908-689B6F93EE7B}"/>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5">
            <a:extLst>
              <a:ext uri="{FF2B5EF4-FFF2-40B4-BE49-F238E27FC236}">
                <a16:creationId xmlns="" xmlns:a16="http://schemas.microsoft.com/office/drawing/2014/main" id="{461B1EEC-0529-41BE-AD2C-EB89382C5A77}"/>
              </a:ext>
            </a:extLst>
          </p:cNvPr>
          <p:cNvSpPr>
            <a:spLocks noGrp="1"/>
          </p:cNvSpPr>
          <p:nvPr>
            <p:ph type="sldNum" sz="quarter" idx="16"/>
          </p:nvPr>
        </p:nvSpPr>
        <p:spPr>
          <a:xfrm>
            <a:off x="531813" y="3244850"/>
            <a:ext cx="779462" cy="365125"/>
          </a:xfrm>
        </p:spPr>
        <p:txBody>
          <a:bodyPr/>
          <a:lstStyle>
            <a:lvl1pPr>
              <a:defRPr/>
            </a:lvl1pPr>
          </a:lstStyle>
          <a:p>
            <a:pPr>
              <a:defRPr/>
            </a:pPr>
            <a:fld id="{511E1356-44DC-4C6D-A8EB-0996E7766CD0}" type="slidenum">
              <a:rPr lang="en-US" altLang="en-US"/>
              <a:pPr>
                <a:defRPr/>
              </a:pPr>
              <a:t>‹#›</a:t>
            </a:fld>
            <a:endParaRPr lang="en-US" altLang="en-US"/>
          </a:p>
        </p:txBody>
      </p:sp>
    </p:spTree>
    <p:extLst>
      <p:ext uri="{BB962C8B-B14F-4D97-AF65-F5344CB8AC3E}">
        <p14:creationId xmlns:p14="http://schemas.microsoft.com/office/powerpoint/2010/main" val="1116619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89707824-503B-4505-8AA2-16F03801AB37}"/>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 xmlns:a16="http://schemas.microsoft.com/office/drawing/2014/main" id="{F3B37B3D-EE06-4DE9-8C6E-AA73BCCB411D}"/>
              </a:ext>
            </a:extLst>
          </p:cNvPr>
          <p:cNvSpPr>
            <a:spLocks noGrp="1"/>
          </p:cNvSpPr>
          <p:nvPr>
            <p:ph type="dt" sz="half" idx="10"/>
          </p:nvPr>
        </p:nvSpPr>
        <p:spPr/>
        <p:txBody>
          <a:bodyPr/>
          <a:lstStyle>
            <a:lvl1pPr>
              <a:defRPr/>
            </a:lvl1pPr>
          </a:lstStyle>
          <a:p>
            <a:pPr>
              <a:defRPr/>
            </a:pPr>
            <a:fld id="{F02FAEE7-A967-459C-800B-64164C488DED}" type="datetimeFigureOut">
              <a:rPr lang="en-US"/>
              <a:pPr>
                <a:defRPr/>
              </a:pPr>
              <a:t>10/23/2019</a:t>
            </a:fld>
            <a:endParaRPr lang="en-US"/>
          </a:p>
        </p:txBody>
      </p:sp>
      <p:sp>
        <p:nvSpPr>
          <p:cNvPr id="7" name="Footer Placeholder 5">
            <a:extLst>
              <a:ext uri="{FF2B5EF4-FFF2-40B4-BE49-F238E27FC236}">
                <a16:creationId xmlns="" xmlns:a16="http://schemas.microsoft.com/office/drawing/2014/main" id="{2E6877D7-BADE-4FAC-B8BD-3D54DC20C18D}"/>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 xmlns:a16="http://schemas.microsoft.com/office/drawing/2014/main" id="{3B161CFA-4B42-4B42-9C5A-7851FF0FA402}"/>
              </a:ext>
            </a:extLst>
          </p:cNvPr>
          <p:cNvSpPr>
            <a:spLocks noGrp="1"/>
          </p:cNvSpPr>
          <p:nvPr>
            <p:ph type="sldNum" sz="quarter" idx="12"/>
          </p:nvPr>
        </p:nvSpPr>
        <p:spPr>
          <a:xfrm>
            <a:off x="531813" y="4983163"/>
            <a:ext cx="779462" cy="365125"/>
          </a:xfrm>
        </p:spPr>
        <p:txBody>
          <a:bodyPr/>
          <a:lstStyle>
            <a:lvl1pPr>
              <a:defRPr/>
            </a:lvl1pPr>
          </a:lstStyle>
          <a:p>
            <a:pPr>
              <a:defRPr/>
            </a:pPr>
            <a:fld id="{AB4AC3D4-F188-4DEA-ABE0-ADD46A9E2971}" type="slidenum">
              <a:rPr lang="en-US" altLang="en-US"/>
              <a:pPr>
                <a:defRPr/>
              </a:pPr>
              <a:t>‹#›</a:t>
            </a:fld>
            <a:endParaRPr lang="en-US" altLang="en-US"/>
          </a:p>
        </p:txBody>
      </p:sp>
    </p:spTree>
    <p:extLst>
      <p:ext uri="{BB962C8B-B14F-4D97-AF65-F5344CB8AC3E}">
        <p14:creationId xmlns:p14="http://schemas.microsoft.com/office/powerpoint/2010/main" val="1226932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C2DCB120-F473-462E-872F-C654A9848656}"/>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6">
            <a:extLst>
              <a:ext uri="{FF2B5EF4-FFF2-40B4-BE49-F238E27FC236}">
                <a16:creationId xmlns="" xmlns:a16="http://schemas.microsoft.com/office/drawing/2014/main" id="{33F2AA93-C0A9-4499-ADC2-EBF44E5D1148}"/>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 xmlns:a16="http://schemas.microsoft.com/office/drawing/2014/main" id="{EE9378B0-F375-49DF-A631-63B0BA74C4C4}"/>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8" name="Date Placeholder 4">
            <a:extLst>
              <a:ext uri="{FF2B5EF4-FFF2-40B4-BE49-F238E27FC236}">
                <a16:creationId xmlns="" xmlns:a16="http://schemas.microsoft.com/office/drawing/2014/main" id="{DC046E7E-AC33-4FEB-9678-1B213A68CDC6}"/>
              </a:ext>
            </a:extLst>
          </p:cNvPr>
          <p:cNvSpPr>
            <a:spLocks noGrp="1"/>
          </p:cNvSpPr>
          <p:nvPr>
            <p:ph type="dt" sz="half" idx="14"/>
          </p:nvPr>
        </p:nvSpPr>
        <p:spPr/>
        <p:txBody>
          <a:bodyPr/>
          <a:lstStyle>
            <a:lvl1pPr>
              <a:defRPr/>
            </a:lvl1pPr>
          </a:lstStyle>
          <a:p>
            <a:pPr>
              <a:defRPr/>
            </a:pPr>
            <a:fld id="{41EC6FEC-72F9-4725-A849-9DC93AE0808A}" type="datetimeFigureOut">
              <a:rPr lang="en-US"/>
              <a:pPr>
                <a:defRPr/>
              </a:pPr>
              <a:t>10/23/2019</a:t>
            </a:fld>
            <a:endParaRPr lang="en-US"/>
          </a:p>
        </p:txBody>
      </p:sp>
      <p:sp>
        <p:nvSpPr>
          <p:cNvPr id="9" name="Footer Placeholder 5">
            <a:extLst>
              <a:ext uri="{FF2B5EF4-FFF2-40B4-BE49-F238E27FC236}">
                <a16:creationId xmlns="" xmlns:a16="http://schemas.microsoft.com/office/drawing/2014/main" id="{8FA54450-1167-415A-8F2F-EEC0BF76030A}"/>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6">
            <a:extLst>
              <a:ext uri="{FF2B5EF4-FFF2-40B4-BE49-F238E27FC236}">
                <a16:creationId xmlns="" xmlns:a16="http://schemas.microsoft.com/office/drawing/2014/main" id="{9E9E6857-C2F0-4006-8613-C1CED375E7C8}"/>
              </a:ext>
            </a:extLst>
          </p:cNvPr>
          <p:cNvSpPr>
            <a:spLocks noGrp="1"/>
          </p:cNvSpPr>
          <p:nvPr>
            <p:ph type="sldNum" sz="quarter" idx="16"/>
          </p:nvPr>
        </p:nvSpPr>
        <p:spPr>
          <a:xfrm>
            <a:off x="531813" y="4983163"/>
            <a:ext cx="779462" cy="365125"/>
          </a:xfrm>
        </p:spPr>
        <p:txBody>
          <a:bodyPr/>
          <a:lstStyle>
            <a:lvl1pPr>
              <a:defRPr/>
            </a:lvl1pPr>
          </a:lstStyle>
          <a:p>
            <a:pPr>
              <a:defRPr/>
            </a:pPr>
            <a:fld id="{B4A5FAFA-8952-4772-84AD-B7E548D1872A}" type="slidenum">
              <a:rPr lang="en-US" altLang="en-US"/>
              <a:pPr>
                <a:defRPr/>
              </a:pPr>
              <a:t>‹#›</a:t>
            </a:fld>
            <a:endParaRPr lang="en-US" altLang="en-US"/>
          </a:p>
        </p:txBody>
      </p:sp>
    </p:spTree>
    <p:extLst>
      <p:ext uri="{BB962C8B-B14F-4D97-AF65-F5344CB8AC3E}">
        <p14:creationId xmlns:p14="http://schemas.microsoft.com/office/powerpoint/2010/main" val="200327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1376EB17-F7AC-4ABD-9A89-0A399F5CCA04}"/>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 xmlns:a16="http://schemas.microsoft.com/office/drawing/2014/main" id="{4DF1CD75-E19B-4416-84F5-0C12E567581D}"/>
              </a:ext>
            </a:extLst>
          </p:cNvPr>
          <p:cNvSpPr>
            <a:spLocks noGrp="1"/>
          </p:cNvSpPr>
          <p:nvPr>
            <p:ph type="dt" sz="half" idx="14"/>
          </p:nvPr>
        </p:nvSpPr>
        <p:spPr/>
        <p:txBody>
          <a:bodyPr/>
          <a:lstStyle>
            <a:lvl1pPr>
              <a:defRPr/>
            </a:lvl1pPr>
          </a:lstStyle>
          <a:p>
            <a:pPr>
              <a:defRPr/>
            </a:pPr>
            <a:fld id="{C36DB20A-9E02-472B-AC6B-3A29A7B6E5E1}" type="datetimeFigureOut">
              <a:rPr lang="en-US"/>
              <a:pPr>
                <a:defRPr/>
              </a:pPr>
              <a:t>10/23/2019</a:t>
            </a:fld>
            <a:endParaRPr lang="en-US"/>
          </a:p>
        </p:txBody>
      </p:sp>
      <p:sp>
        <p:nvSpPr>
          <p:cNvPr id="7" name="Footer Placeholder 5">
            <a:extLst>
              <a:ext uri="{FF2B5EF4-FFF2-40B4-BE49-F238E27FC236}">
                <a16:creationId xmlns="" xmlns:a16="http://schemas.microsoft.com/office/drawing/2014/main" id="{BAC6FDE2-C284-4B6D-9F11-AEAA27342EA3}"/>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 xmlns:a16="http://schemas.microsoft.com/office/drawing/2014/main" id="{5DD9966B-565C-4DD4-8F64-F173CEF5B3B3}"/>
              </a:ext>
            </a:extLst>
          </p:cNvPr>
          <p:cNvSpPr>
            <a:spLocks noGrp="1"/>
          </p:cNvSpPr>
          <p:nvPr>
            <p:ph type="sldNum" sz="quarter" idx="16"/>
          </p:nvPr>
        </p:nvSpPr>
        <p:spPr>
          <a:xfrm>
            <a:off x="531813" y="4983163"/>
            <a:ext cx="779462" cy="365125"/>
          </a:xfrm>
        </p:spPr>
        <p:txBody>
          <a:bodyPr/>
          <a:lstStyle>
            <a:lvl1pPr>
              <a:defRPr/>
            </a:lvl1pPr>
          </a:lstStyle>
          <a:p>
            <a:pPr>
              <a:defRPr/>
            </a:pPr>
            <a:fld id="{FE007CB0-2D41-46F8-9EDE-E843194F14EA}" type="slidenum">
              <a:rPr lang="en-US" altLang="en-US"/>
              <a:pPr>
                <a:defRPr/>
              </a:pPr>
              <a:t>‹#›</a:t>
            </a:fld>
            <a:endParaRPr lang="en-US" altLang="en-US"/>
          </a:p>
        </p:txBody>
      </p:sp>
    </p:spTree>
    <p:extLst>
      <p:ext uri="{BB962C8B-B14F-4D97-AF65-F5344CB8AC3E}">
        <p14:creationId xmlns:p14="http://schemas.microsoft.com/office/powerpoint/2010/main" val="2790420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80364DEA-2003-42D5-AB0C-6877A621D8FB}"/>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 xmlns:a16="http://schemas.microsoft.com/office/drawing/2014/main" id="{ECDACEDE-9F4A-4CA7-B8FE-77FF434CAFE4}"/>
              </a:ext>
            </a:extLst>
          </p:cNvPr>
          <p:cNvSpPr>
            <a:spLocks noGrp="1"/>
          </p:cNvSpPr>
          <p:nvPr>
            <p:ph type="dt" sz="half" idx="10"/>
          </p:nvPr>
        </p:nvSpPr>
        <p:spPr/>
        <p:txBody>
          <a:bodyPr/>
          <a:lstStyle>
            <a:lvl1pPr>
              <a:defRPr/>
            </a:lvl1pPr>
          </a:lstStyle>
          <a:p>
            <a:pPr>
              <a:defRPr/>
            </a:pPr>
            <a:fld id="{1266D574-8D4A-4D69-B819-2F8F9F48641C}" type="datetimeFigureOut">
              <a:rPr lang="en-US"/>
              <a:pPr>
                <a:defRPr/>
              </a:pPr>
              <a:t>10/23/2019</a:t>
            </a:fld>
            <a:endParaRPr lang="en-US"/>
          </a:p>
        </p:txBody>
      </p:sp>
      <p:sp>
        <p:nvSpPr>
          <p:cNvPr id="6" name="Footer Placeholder 4">
            <a:extLst>
              <a:ext uri="{FF2B5EF4-FFF2-40B4-BE49-F238E27FC236}">
                <a16:creationId xmlns="" xmlns:a16="http://schemas.microsoft.com/office/drawing/2014/main" id="{B8D925E6-111E-476D-9C30-BB433748519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E8E6B551-313B-4800-9DB5-1D54C084CEDA}"/>
              </a:ext>
            </a:extLst>
          </p:cNvPr>
          <p:cNvSpPr>
            <a:spLocks noGrp="1"/>
          </p:cNvSpPr>
          <p:nvPr>
            <p:ph type="sldNum" sz="quarter" idx="12"/>
          </p:nvPr>
        </p:nvSpPr>
        <p:spPr/>
        <p:txBody>
          <a:bodyPr/>
          <a:lstStyle>
            <a:lvl1pPr>
              <a:defRPr/>
            </a:lvl1pPr>
          </a:lstStyle>
          <a:p>
            <a:pPr>
              <a:defRPr/>
            </a:pPr>
            <a:fld id="{F559BCF3-D590-448A-9B92-77557587E06C}" type="slidenum">
              <a:rPr lang="en-US" altLang="en-US"/>
              <a:pPr>
                <a:defRPr/>
              </a:pPr>
              <a:t>‹#›</a:t>
            </a:fld>
            <a:endParaRPr lang="en-US" altLang="en-US"/>
          </a:p>
        </p:txBody>
      </p:sp>
    </p:spTree>
    <p:extLst>
      <p:ext uri="{BB962C8B-B14F-4D97-AF65-F5344CB8AC3E}">
        <p14:creationId xmlns:p14="http://schemas.microsoft.com/office/powerpoint/2010/main" val="2261864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96FA809A-A26A-48A6-BEB4-8B23A99697A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 xmlns:a16="http://schemas.microsoft.com/office/drawing/2014/main" id="{5B184ECB-19D7-4906-8567-886702750D55}"/>
              </a:ext>
            </a:extLst>
          </p:cNvPr>
          <p:cNvSpPr>
            <a:spLocks noGrp="1"/>
          </p:cNvSpPr>
          <p:nvPr>
            <p:ph type="dt" sz="half" idx="10"/>
          </p:nvPr>
        </p:nvSpPr>
        <p:spPr/>
        <p:txBody>
          <a:bodyPr/>
          <a:lstStyle>
            <a:lvl1pPr>
              <a:defRPr/>
            </a:lvl1pPr>
          </a:lstStyle>
          <a:p>
            <a:pPr>
              <a:defRPr/>
            </a:pPr>
            <a:fld id="{C3483CC3-1E78-433A-B787-CE06FCE19A4C}" type="datetimeFigureOut">
              <a:rPr lang="en-US"/>
              <a:pPr>
                <a:defRPr/>
              </a:pPr>
              <a:t>10/23/2019</a:t>
            </a:fld>
            <a:endParaRPr lang="en-US"/>
          </a:p>
        </p:txBody>
      </p:sp>
      <p:sp>
        <p:nvSpPr>
          <p:cNvPr id="6" name="Footer Placeholder 4">
            <a:extLst>
              <a:ext uri="{FF2B5EF4-FFF2-40B4-BE49-F238E27FC236}">
                <a16:creationId xmlns="" xmlns:a16="http://schemas.microsoft.com/office/drawing/2014/main" id="{635966C8-7547-4DC6-B705-1D843D1F87F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8A11DF1D-CFED-4BA4-9011-CC0AFD26993E}"/>
              </a:ext>
            </a:extLst>
          </p:cNvPr>
          <p:cNvSpPr>
            <a:spLocks noGrp="1"/>
          </p:cNvSpPr>
          <p:nvPr>
            <p:ph type="sldNum" sz="quarter" idx="12"/>
          </p:nvPr>
        </p:nvSpPr>
        <p:spPr/>
        <p:txBody>
          <a:bodyPr/>
          <a:lstStyle>
            <a:lvl1pPr>
              <a:defRPr/>
            </a:lvl1pPr>
          </a:lstStyle>
          <a:p>
            <a:pPr>
              <a:defRPr/>
            </a:pPr>
            <a:fld id="{18A2BD97-951D-48BF-88A2-96C41361CA23}" type="slidenum">
              <a:rPr lang="en-US" altLang="en-US"/>
              <a:pPr>
                <a:defRPr/>
              </a:pPr>
              <a:t>‹#›</a:t>
            </a:fld>
            <a:endParaRPr lang="en-US" altLang="en-US"/>
          </a:p>
        </p:txBody>
      </p:sp>
    </p:spTree>
    <p:extLst>
      <p:ext uri="{BB962C8B-B14F-4D97-AF65-F5344CB8AC3E}">
        <p14:creationId xmlns:p14="http://schemas.microsoft.com/office/powerpoint/2010/main" val="229848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92049BB1-0F6B-4D6B-8B5C-AC364969624D}"/>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 xmlns:a16="http://schemas.microsoft.com/office/drawing/2014/main" id="{C5655732-901F-4A27-A091-68F2730E7B14}"/>
              </a:ext>
            </a:extLst>
          </p:cNvPr>
          <p:cNvSpPr>
            <a:spLocks noGrp="1"/>
          </p:cNvSpPr>
          <p:nvPr>
            <p:ph type="dt" sz="half" idx="10"/>
          </p:nvPr>
        </p:nvSpPr>
        <p:spPr/>
        <p:txBody>
          <a:bodyPr/>
          <a:lstStyle>
            <a:lvl1pPr>
              <a:defRPr/>
            </a:lvl1pPr>
          </a:lstStyle>
          <a:p>
            <a:pPr>
              <a:defRPr/>
            </a:pPr>
            <a:fld id="{96CB02CE-D007-4AD9-BFA8-8C140E28BEC0}" type="datetimeFigureOut">
              <a:rPr lang="en-US"/>
              <a:pPr>
                <a:defRPr/>
              </a:pPr>
              <a:t>10/23/2019</a:t>
            </a:fld>
            <a:endParaRPr lang="en-US"/>
          </a:p>
        </p:txBody>
      </p:sp>
      <p:sp>
        <p:nvSpPr>
          <p:cNvPr id="6" name="Footer Placeholder 4">
            <a:extLst>
              <a:ext uri="{FF2B5EF4-FFF2-40B4-BE49-F238E27FC236}">
                <a16:creationId xmlns="" xmlns:a16="http://schemas.microsoft.com/office/drawing/2014/main" id="{4C506120-C9B5-4A25-957C-F3AD56AD2BA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97D41931-FBA9-4F17-8470-B16E218C22B3}"/>
              </a:ext>
            </a:extLst>
          </p:cNvPr>
          <p:cNvSpPr>
            <a:spLocks noGrp="1"/>
          </p:cNvSpPr>
          <p:nvPr>
            <p:ph type="sldNum" sz="quarter" idx="12"/>
          </p:nvPr>
        </p:nvSpPr>
        <p:spPr/>
        <p:txBody>
          <a:bodyPr/>
          <a:lstStyle>
            <a:lvl1pPr>
              <a:defRPr/>
            </a:lvl1pPr>
          </a:lstStyle>
          <a:p>
            <a:pPr>
              <a:defRPr/>
            </a:pPr>
            <a:fld id="{B0651D7F-F054-4B89-8A99-AAFBDB35C72D}" type="slidenum">
              <a:rPr lang="en-US" altLang="en-US"/>
              <a:pPr>
                <a:defRPr/>
              </a:pPr>
              <a:t>‹#›</a:t>
            </a:fld>
            <a:endParaRPr lang="en-US" altLang="en-US"/>
          </a:p>
        </p:txBody>
      </p:sp>
    </p:spTree>
    <p:extLst>
      <p:ext uri="{BB962C8B-B14F-4D97-AF65-F5344CB8AC3E}">
        <p14:creationId xmlns:p14="http://schemas.microsoft.com/office/powerpoint/2010/main" val="3955535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a:extLst>
              <a:ext uri="{FF2B5EF4-FFF2-40B4-BE49-F238E27FC236}">
                <a16:creationId xmlns="" xmlns:a16="http://schemas.microsoft.com/office/drawing/2014/main" id="{8B3DF18A-33CE-417F-AD4D-5B87DD5469C1}"/>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 xmlns:a16="http://schemas.microsoft.com/office/drawing/2014/main" id="{86275467-D92F-466C-9707-9D3BD591FD19}"/>
              </a:ext>
            </a:extLst>
          </p:cNvPr>
          <p:cNvSpPr>
            <a:spLocks noGrp="1"/>
          </p:cNvSpPr>
          <p:nvPr>
            <p:ph type="dt" sz="half" idx="10"/>
          </p:nvPr>
        </p:nvSpPr>
        <p:spPr/>
        <p:txBody>
          <a:bodyPr/>
          <a:lstStyle>
            <a:lvl1pPr>
              <a:defRPr/>
            </a:lvl1pPr>
          </a:lstStyle>
          <a:p>
            <a:pPr>
              <a:defRPr/>
            </a:pPr>
            <a:fld id="{EA211D97-1287-4FD6-A62D-93C6DD3A508B}" type="datetimeFigureOut">
              <a:rPr lang="en-US"/>
              <a:pPr>
                <a:defRPr/>
              </a:pPr>
              <a:t>10/23/2019</a:t>
            </a:fld>
            <a:endParaRPr lang="en-US"/>
          </a:p>
        </p:txBody>
      </p:sp>
      <p:sp>
        <p:nvSpPr>
          <p:cNvPr id="6" name="Footer Placeholder 4">
            <a:extLst>
              <a:ext uri="{FF2B5EF4-FFF2-40B4-BE49-F238E27FC236}">
                <a16:creationId xmlns="" xmlns:a16="http://schemas.microsoft.com/office/drawing/2014/main" id="{72EE8C63-96C8-40EA-B791-6E41C019695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693E8563-A652-44CD-9D1C-E10F95BA9720}"/>
              </a:ext>
            </a:extLst>
          </p:cNvPr>
          <p:cNvSpPr>
            <a:spLocks noGrp="1"/>
          </p:cNvSpPr>
          <p:nvPr>
            <p:ph type="sldNum" sz="quarter" idx="12"/>
          </p:nvPr>
        </p:nvSpPr>
        <p:spPr>
          <a:xfrm>
            <a:off x="531813" y="3244850"/>
            <a:ext cx="779462" cy="365125"/>
          </a:xfrm>
        </p:spPr>
        <p:txBody>
          <a:bodyPr/>
          <a:lstStyle>
            <a:lvl1pPr>
              <a:defRPr/>
            </a:lvl1pPr>
          </a:lstStyle>
          <a:p>
            <a:pPr>
              <a:defRPr/>
            </a:pPr>
            <a:fld id="{C825EC37-9BCF-445C-8F88-31B8AC1FCC34}" type="slidenum">
              <a:rPr lang="en-US" altLang="en-US"/>
              <a:pPr>
                <a:defRPr/>
              </a:pPr>
              <a:t>‹#›</a:t>
            </a:fld>
            <a:endParaRPr lang="en-US" altLang="en-US"/>
          </a:p>
        </p:txBody>
      </p:sp>
    </p:spTree>
    <p:extLst>
      <p:ext uri="{BB962C8B-B14F-4D97-AF65-F5344CB8AC3E}">
        <p14:creationId xmlns:p14="http://schemas.microsoft.com/office/powerpoint/2010/main" val="1728540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E79C947D-E917-49D4-96ED-E1BDAB7CD9C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 xmlns:a16="http://schemas.microsoft.com/office/drawing/2014/main" id="{4E314AC9-D3FD-4A2A-B4E4-DB447DC484EF}"/>
              </a:ext>
            </a:extLst>
          </p:cNvPr>
          <p:cNvSpPr>
            <a:spLocks noGrp="1"/>
          </p:cNvSpPr>
          <p:nvPr>
            <p:ph type="dt" sz="half" idx="10"/>
          </p:nvPr>
        </p:nvSpPr>
        <p:spPr/>
        <p:txBody>
          <a:bodyPr/>
          <a:lstStyle>
            <a:lvl1pPr>
              <a:defRPr/>
            </a:lvl1pPr>
          </a:lstStyle>
          <a:p>
            <a:pPr>
              <a:defRPr/>
            </a:pPr>
            <a:fld id="{822DFFB4-1E20-4F00-AC3F-B48E2A8A4ED1}" type="datetimeFigureOut">
              <a:rPr lang="en-US"/>
              <a:pPr>
                <a:defRPr/>
              </a:pPr>
              <a:t>10/23/2019</a:t>
            </a:fld>
            <a:endParaRPr lang="en-US"/>
          </a:p>
        </p:txBody>
      </p:sp>
      <p:sp>
        <p:nvSpPr>
          <p:cNvPr id="7" name="Footer Placeholder 5">
            <a:extLst>
              <a:ext uri="{FF2B5EF4-FFF2-40B4-BE49-F238E27FC236}">
                <a16:creationId xmlns="" xmlns:a16="http://schemas.microsoft.com/office/drawing/2014/main" id="{5550F248-9A90-4189-8641-3388DAD8860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 xmlns:a16="http://schemas.microsoft.com/office/drawing/2014/main" id="{8C722A8C-D7C0-42C1-B094-4BF71132A584}"/>
              </a:ext>
            </a:extLst>
          </p:cNvPr>
          <p:cNvSpPr>
            <a:spLocks noGrp="1"/>
          </p:cNvSpPr>
          <p:nvPr>
            <p:ph type="sldNum" sz="quarter" idx="12"/>
          </p:nvPr>
        </p:nvSpPr>
        <p:spPr/>
        <p:txBody>
          <a:bodyPr/>
          <a:lstStyle>
            <a:lvl1pPr>
              <a:defRPr/>
            </a:lvl1pPr>
          </a:lstStyle>
          <a:p>
            <a:pPr>
              <a:defRPr/>
            </a:pPr>
            <a:fld id="{5106354B-3B55-4627-A874-4291CB1F9154}" type="slidenum">
              <a:rPr lang="en-US" altLang="en-US"/>
              <a:pPr>
                <a:defRPr/>
              </a:pPr>
              <a:t>‹#›</a:t>
            </a:fld>
            <a:endParaRPr lang="en-US" altLang="en-US"/>
          </a:p>
        </p:txBody>
      </p:sp>
    </p:spTree>
    <p:extLst>
      <p:ext uri="{BB962C8B-B14F-4D97-AF65-F5344CB8AC3E}">
        <p14:creationId xmlns:p14="http://schemas.microsoft.com/office/powerpoint/2010/main" val="1418241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a:extLst>
              <a:ext uri="{FF2B5EF4-FFF2-40B4-BE49-F238E27FC236}">
                <a16:creationId xmlns="" xmlns:a16="http://schemas.microsoft.com/office/drawing/2014/main" id="{9BEE53C5-3D77-4217-B2E1-631D41F898CE}"/>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 xmlns:a16="http://schemas.microsoft.com/office/drawing/2014/main" id="{E3B43E13-0342-45B0-86A0-0ECA4F93E1EE}"/>
              </a:ext>
            </a:extLst>
          </p:cNvPr>
          <p:cNvSpPr>
            <a:spLocks noGrp="1"/>
          </p:cNvSpPr>
          <p:nvPr>
            <p:ph type="dt" sz="half" idx="10"/>
          </p:nvPr>
        </p:nvSpPr>
        <p:spPr/>
        <p:txBody>
          <a:bodyPr/>
          <a:lstStyle>
            <a:lvl1pPr>
              <a:defRPr/>
            </a:lvl1pPr>
          </a:lstStyle>
          <a:p>
            <a:pPr>
              <a:defRPr/>
            </a:pPr>
            <a:fld id="{D1BC3F5C-E70C-480D-BB96-8098B848F5DC}" type="datetimeFigureOut">
              <a:rPr lang="en-US"/>
              <a:pPr>
                <a:defRPr/>
              </a:pPr>
              <a:t>10/23/2019</a:t>
            </a:fld>
            <a:endParaRPr lang="en-US"/>
          </a:p>
        </p:txBody>
      </p:sp>
      <p:sp>
        <p:nvSpPr>
          <p:cNvPr id="9" name="Footer Placeholder 7">
            <a:extLst>
              <a:ext uri="{FF2B5EF4-FFF2-40B4-BE49-F238E27FC236}">
                <a16:creationId xmlns="" xmlns:a16="http://schemas.microsoft.com/office/drawing/2014/main" id="{01726AF0-BD71-4209-BE34-A4ADB846FBFC}"/>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 xmlns:a16="http://schemas.microsoft.com/office/drawing/2014/main" id="{75B5D58C-F580-4097-8D69-BEF3F20798F2}"/>
              </a:ext>
            </a:extLst>
          </p:cNvPr>
          <p:cNvSpPr>
            <a:spLocks noGrp="1"/>
          </p:cNvSpPr>
          <p:nvPr>
            <p:ph type="sldNum" sz="quarter" idx="12"/>
          </p:nvPr>
        </p:nvSpPr>
        <p:spPr/>
        <p:txBody>
          <a:bodyPr/>
          <a:lstStyle>
            <a:lvl1pPr>
              <a:defRPr/>
            </a:lvl1pPr>
          </a:lstStyle>
          <a:p>
            <a:pPr>
              <a:defRPr/>
            </a:pPr>
            <a:fld id="{87C26292-3254-4602-9189-44D87D6B0D95}" type="slidenum">
              <a:rPr lang="en-US" altLang="en-US"/>
              <a:pPr>
                <a:defRPr/>
              </a:pPr>
              <a:t>‹#›</a:t>
            </a:fld>
            <a:endParaRPr lang="en-US" altLang="en-US"/>
          </a:p>
        </p:txBody>
      </p:sp>
    </p:spTree>
    <p:extLst>
      <p:ext uri="{BB962C8B-B14F-4D97-AF65-F5344CB8AC3E}">
        <p14:creationId xmlns:p14="http://schemas.microsoft.com/office/powerpoint/2010/main" val="91092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a:extLst>
              <a:ext uri="{FF2B5EF4-FFF2-40B4-BE49-F238E27FC236}">
                <a16:creationId xmlns="" xmlns:a16="http://schemas.microsoft.com/office/drawing/2014/main" id="{08F910B2-55E1-47F5-A867-EDE2D6746FB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 xmlns:a16="http://schemas.microsoft.com/office/drawing/2014/main" id="{56BD40D1-C2C0-45E3-A229-AAEF9B5D6E8C}"/>
              </a:ext>
            </a:extLst>
          </p:cNvPr>
          <p:cNvSpPr>
            <a:spLocks noGrp="1"/>
          </p:cNvSpPr>
          <p:nvPr>
            <p:ph type="dt" sz="half" idx="10"/>
          </p:nvPr>
        </p:nvSpPr>
        <p:spPr/>
        <p:txBody>
          <a:bodyPr/>
          <a:lstStyle>
            <a:lvl1pPr>
              <a:defRPr/>
            </a:lvl1pPr>
          </a:lstStyle>
          <a:p>
            <a:pPr>
              <a:defRPr/>
            </a:pPr>
            <a:fld id="{03A1B4E2-80C3-411F-8087-ECB0706E728C}" type="datetimeFigureOut">
              <a:rPr lang="en-US"/>
              <a:pPr>
                <a:defRPr/>
              </a:pPr>
              <a:t>10/23/2019</a:t>
            </a:fld>
            <a:endParaRPr lang="en-US"/>
          </a:p>
        </p:txBody>
      </p:sp>
      <p:sp>
        <p:nvSpPr>
          <p:cNvPr id="5" name="Footer Placeholder 3">
            <a:extLst>
              <a:ext uri="{FF2B5EF4-FFF2-40B4-BE49-F238E27FC236}">
                <a16:creationId xmlns="" xmlns:a16="http://schemas.microsoft.com/office/drawing/2014/main" id="{9B6F143C-3AD0-4850-9425-5B9888FA87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 xmlns:a16="http://schemas.microsoft.com/office/drawing/2014/main" id="{DFB9DD7D-2D03-4FEC-A109-5AD23707B987}"/>
              </a:ext>
            </a:extLst>
          </p:cNvPr>
          <p:cNvSpPr>
            <a:spLocks noGrp="1"/>
          </p:cNvSpPr>
          <p:nvPr>
            <p:ph type="sldNum" sz="quarter" idx="12"/>
          </p:nvPr>
        </p:nvSpPr>
        <p:spPr/>
        <p:txBody>
          <a:bodyPr/>
          <a:lstStyle>
            <a:lvl1pPr>
              <a:defRPr/>
            </a:lvl1pPr>
          </a:lstStyle>
          <a:p>
            <a:pPr>
              <a:defRPr/>
            </a:pPr>
            <a:fld id="{060E0459-F000-4523-8172-880462F080F9}" type="slidenum">
              <a:rPr lang="en-US" altLang="en-US"/>
              <a:pPr>
                <a:defRPr/>
              </a:pPr>
              <a:t>‹#›</a:t>
            </a:fld>
            <a:endParaRPr lang="en-US" altLang="en-US"/>
          </a:p>
        </p:txBody>
      </p:sp>
    </p:spTree>
    <p:extLst>
      <p:ext uri="{BB962C8B-B14F-4D97-AF65-F5344CB8AC3E}">
        <p14:creationId xmlns:p14="http://schemas.microsoft.com/office/powerpoint/2010/main" val="1761695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a:extLst>
              <a:ext uri="{FF2B5EF4-FFF2-40B4-BE49-F238E27FC236}">
                <a16:creationId xmlns="" xmlns:a16="http://schemas.microsoft.com/office/drawing/2014/main" id="{08BC1836-0322-4949-AB97-A0EE613106E7}"/>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 name="Date Placeholder 1">
            <a:extLst>
              <a:ext uri="{FF2B5EF4-FFF2-40B4-BE49-F238E27FC236}">
                <a16:creationId xmlns="" xmlns:a16="http://schemas.microsoft.com/office/drawing/2014/main" id="{79D4B972-D8E3-4FF4-9CAF-9A9A6E9E9B81}"/>
              </a:ext>
            </a:extLst>
          </p:cNvPr>
          <p:cNvSpPr>
            <a:spLocks noGrp="1"/>
          </p:cNvSpPr>
          <p:nvPr>
            <p:ph type="dt" sz="half" idx="10"/>
          </p:nvPr>
        </p:nvSpPr>
        <p:spPr/>
        <p:txBody>
          <a:bodyPr/>
          <a:lstStyle>
            <a:lvl1pPr>
              <a:defRPr/>
            </a:lvl1pPr>
          </a:lstStyle>
          <a:p>
            <a:pPr>
              <a:defRPr/>
            </a:pPr>
            <a:fld id="{733AA601-DF95-4C5E-BE88-EE79FBAB13F2}" type="datetimeFigureOut">
              <a:rPr lang="en-US"/>
              <a:pPr>
                <a:defRPr/>
              </a:pPr>
              <a:t>10/23/2019</a:t>
            </a:fld>
            <a:endParaRPr lang="en-US"/>
          </a:p>
        </p:txBody>
      </p:sp>
      <p:sp>
        <p:nvSpPr>
          <p:cNvPr id="4" name="Footer Placeholder 2">
            <a:extLst>
              <a:ext uri="{FF2B5EF4-FFF2-40B4-BE49-F238E27FC236}">
                <a16:creationId xmlns="" xmlns:a16="http://schemas.microsoft.com/office/drawing/2014/main" id="{F994D807-626E-4B7B-99C1-F528C7968BE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 xmlns:a16="http://schemas.microsoft.com/office/drawing/2014/main" id="{E5C17E5C-676F-458D-9774-9E23A42FDB39}"/>
              </a:ext>
            </a:extLst>
          </p:cNvPr>
          <p:cNvSpPr>
            <a:spLocks noGrp="1"/>
          </p:cNvSpPr>
          <p:nvPr>
            <p:ph type="sldNum" sz="quarter" idx="12"/>
          </p:nvPr>
        </p:nvSpPr>
        <p:spPr/>
        <p:txBody>
          <a:bodyPr/>
          <a:lstStyle>
            <a:lvl1pPr>
              <a:defRPr/>
            </a:lvl1pPr>
          </a:lstStyle>
          <a:p>
            <a:pPr>
              <a:defRPr/>
            </a:pPr>
            <a:fld id="{512842F1-6869-45D6-8472-995FCBA83C4F}" type="slidenum">
              <a:rPr lang="en-US" altLang="en-US"/>
              <a:pPr>
                <a:defRPr/>
              </a:pPr>
              <a:t>‹#›</a:t>
            </a:fld>
            <a:endParaRPr lang="en-US" altLang="en-US"/>
          </a:p>
        </p:txBody>
      </p:sp>
    </p:spTree>
    <p:extLst>
      <p:ext uri="{BB962C8B-B14F-4D97-AF65-F5344CB8AC3E}">
        <p14:creationId xmlns:p14="http://schemas.microsoft.com/office/powerpoint/2010/main" val="2045683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2D47E5CB-BEF1-4E65-B3A7-B548BE43BF6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 xmlns:a16="http://schemas.microsoft.com/office/drawing/2014/main" id="{EB0334EF-10A3-46A1-B4A5-9881DAE73D7E}"/>
              </a:ext>
            </a:extLst>
          </p:cNvPr>
          <p:cNvSpPr>
            <a:spLocks noGrp="1"/>
          </p:cNvSpPr>
          <p:nvPr>
            <p:ph type="dt" sz="half" idx="10"/>
          </p:nvPr>
        </p:nvSpPr>
        <p:spPr/>
        <p:txBody>
          <a:bodyPr/>
          <a:lstStyle>
            <a:lvl1pPr>
              <a:defRPr/>
            </a:lvl1pPr>
          </a:lstStyle>
          <a:p>
            <a:pPr>
              <a:defRPr/>
            </a:pPr>
            <a:fld id="{9D671E44-E759-47D8-BD60-2D47DBA3D8E3}" type="datetimeFigureOut">
              <a:rPr lang="en-US"/>
              <a:pPr>
                <a:defRPr/>
              </a:pPr>
              <a:t>10/23/2019</a:t>
            </a:fld>
            <a:endParaRPr lang="en-US"/>
          </a:p>
        </p:txBody>
      </p:sp>
      <p:sp>
        <p:nvSpPr>
          <p:cNvPr id="7" name="Footer Placeholder 5">
            <a:extLst>
              <a:ext uri="{FF2B5EF4-FFF2-40B4-BE49-F238E27FC236}">
                <a16:creationId xmlns="" xmlns:a16="http://schemas.microsoft.com/office/drawing/2014/main" id="{720E34DF-88DA-4281-A4D3-29A07B7146B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 xmlns:a16="http://schemas.microsoft.com/office/drawing/2014/main" id="{D65C3C7B-71A8-4EB5-B998-80CB35925E6B}"/>
              </a:ext>
            </a:extLst>
          </p:cNvPr>
          <p:cNvSpPr>
            <a:spLocks noGrp="1"/>
          </p:cNvSpPr>
          <p:nvPr>
            <p:ph type="sldNum" sz="quarter" idx="12"/>
          </p:nvPr>
        </p:nvSpPr>
        <p:spPr/>
        <p:txBody>
          <a:bodyPr/>
          <a:lstStyle>
            <a:lvl1pPr>
              <a:defRPr/>
            </a:lvl1pPr>
          </a:lstStyle>
          <a:p>
            <a:pPr>
              <a:defRPr/>
            </a:pPr>
            <a:fld id="{2FAE7396-728D-493D-8EF2-CEF6283DB192}" type="slidenum">
              <a:rPr lang="en-US" altLang="en-US"/>
              <a:pPr>
                <a:defRPr/>
              </a:pPr>
              <a:t>‹#›</a:t>
            </a:fld>
            <a:endParaRPr lang="en-US" altLang="en-US"/>
          </a:p>
        </p:txBody>
      </p:sp>
    </p:spTree>
    <p:extLst>
      <p:ext uri="{BB962C8B-B14F-4D97-AF65-F5344CB8AC3E}">
        <p14:creationId xmlns:p14="http://schemas.microsoft.com/office/powerpoint/2010/main" val="172858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a:extLst>
              <a:ext uri="{FF2B5EF4-FFF2-40B4-BE49-F238E27FC236}">
                <a16:creationId xmlns="" xmlns:a16="http://schemas.microsoft.com/office/drawing/2014/main" id="{6FC25C46-5637-43AC-BFE0-62DC89DAA37A}"/>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 xmlns:a16="http://schemas.microsoft.com/office/drawing/2014/main" id="{62BB0D6A-B79F-4514-B1C0-618CE99E5951}"/>
              </a:ext>
            </a:extLst>
          </p:cNvPr>
          <p:cNvSpPr>
            <a:spLocks noGrp="1"/>
          </p:cNvSpPr>
          <p:nvPr>
            <p:ph type="dt" sz="half" idx="10"/>
          </p:nvPr>
        </p:nvSpPr>
        <p:spPr/>
        <p:txBody>
          <a:bodyPr/>
          <a:lstStyle>
            <a:lvl1pPr>
              <a:defRPr/>
            </a:lvl1pPr>
          </a:lstStyle>
          <a:p>
            <a:pPr>
              <a:defRPr/>
            </a:pPr>
            <a:fld id="{A6156675-A60C-4A70-94BB-6A8EE7B7C40A}" type="datetimeFigureOut">
              <a:rPr lang="en-US"/>
              <a:pPr>
                <a:defRPr/>
              </a:pPr>
              <a:t>10/23/2019</a:t>
            </a:fld>
            <a:endParaRPr lang="en-US"/>
          </a:p>
        </p:txBody>
      </p:sp>
      <p:sp>
        <p:nvSpPr>
          <p:cNvPr id="7" name="Footer Placeholder 5">
            <a:extLst>
              <a:ext uri="{FF2B5EF4-FFF2-40B4-BE49-F238E27FC236}">
                <a16:creationId xmlns="" xmlns:a16="http://schemas.microsoft.com/office/drawing/2014/main" id="{4DDF79D6-722C-4D88-BBB6-66E7CCAA99E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 xmlns:a16="http://schemas.microsoft.com/office/drawing/2014/main" id="{9391BD5F-B9D8-4D1D-9BB3-290C91A63BBD}"/>
              </a:ext>
            </a:extLst>
          </p:cNvPr>
          <p:cNvSpPr>
            <a:spLocks noGrp="1"/>
          </p:cNvSpPr>
          <p:nvPr>
            <p:ph type="sldNum" sz="quarter" idx="12"/>
          </p:nvPr>
        </p:nvSpPr>
        <p:spPr>
          <a:xfrm>
            <a:off x="531813" y="4983163"/>
            <a:ext cx="779462" cy="365125"/>
          </a:xfrm>
        </p:spPr>
        <p:txBody>
          <a:bodyPr/>
          <a:lstStyle>
            <a:lvl1pPr>
              <a:defRPr/>
            </a:lvl1pPr>
          </a:lstStyle>
          <a:p>
            <a:pPr>
              <a:defRPr/>
            </a:pPr>
            <a:fld id="{B201201A-AC60-41F6-A466-52E1B72D7881}" type="slidenum">
              <a:rPr lang="en-US" altLang="en-US"/>
              <a:pPr>
                <a:defRPr/>
              </a:pPr>
              <a:t>‹#›</a:t>
            </a:fld>
            <a:endParaRPr lang="en-US" altLang="en-US"/>
          </a:p>
        </p:txBody>
      </p:sp>
    </p:spTree>
    <p:extLst>
      <p:ext uri="{BB962C8B-B14F-4D97-AF65-F5344CB8AC3E}">
        <p14:creationId xmlns:p14="http://schemas.microsoft.com/office/powerpoint/2010/main" val="376857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22">
            <a:extLst>
              <a:ext uri="{FF2B5EF4-FFF2-40B4-BE49-F238E27FC236}">
                <a16:creationId xmlns="" xmlns:a16="http://schemas.microsoft.com/office/drawing/2014/main" id="{AB217B4E-886B-40A9-A723-EF4F3C198B3E}"/>
              </a:ext>
            </a:extLst>
          </p:cNvPr>
          <p:cNvGrpSpPr>
            <a:grpSpLocks/>
          </p:cNvGrpSpPr>
          <p:nvPr/>
        </p:nvGrpSpPr>
        <p:grpSpPr bwMode="auto">
          <a:xfrm>
            <a:off x="0" y="228600"/>
            <a:ext cx="2851150" cy="6638925"/>
            <a:chOff x="2487613" y="285750"/>
            <a:chExt cx="2428875" cy="5654676"/>
          </a:xfrm>
        </p:grpSpPr>
        <p:sp>
          <p:nvSpPr>
            <p:cNvPr id="1046" name="Freeform 11">
              <a:extLst>
                <a:ext uri="{FF2B5EF4-FFF2-40B4-BE49-F238E27FC236}">
                  <a16:creationId xmlns="" xmlns:a16="http://schemas.microsoft.com/office/drawing/2014/main" id="{A755A26D-A1D0-4429-8304-938956EED800}"/>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2">
              <a:extLst>
                <a:ext uri="{FF2B5EF4-FFF2-40B4-BE49-F238E27FC236}">
                  <a16:creationId xmlns="" xmlns:a16="http://schemas.microsoft.com/office/drawing/2014/main" id="{A9F57239-C063-44DA-81D2-D5FAE1BA5C41}"/>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13">
              <a:extLst>
                <a:ext uri="{FF2B5EF4-FFF2-40B4-BE49-F238E27FC236}">
                  <a16:creationId xmlns="" xmlns:a16="http://schemas.microsoft.com/office/drawing/2014/main" id="{B4EB76AC-01AE-408C-83E9-C54EE61D2DD2}"/>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9" name="Freeform 14">
              <a:extLst>
                <a:ext uri="{FF2B5EF4-FFF2-40B4-BE49-F238E27FC236}">
                  <a16:creationId xmlns="" xmlns:a16="http://schemas.microsoft.com/office/drawing/2014/main" id="{4E6F9FCD-E7F9-4E44-A63A-BFFD7FC2EED0}"/>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15">
              <a:extLst>
                <a:ext uri="{FF2B5EF4-FFF2-40B4-BE49-F238E27FC236}">
                  <a16:creationId xmlns="" xmlns:a16="http://schemas.microsoft.com/office/drawing/2014/main" id="{F749B061-3ABF-48DC-B52C-F9A0FA804F6C}"/>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1" name="Freeform 16">
              <a:extLst>
                <a:ext uri="{FF2B5EF4-FFF2-40B4-BE49-F238E27FC236}">
                  <a16:creationId xmlns="" xmlns:a16="http://schemas.microsoft.com/office/drawing/2014/main" id="{4B436E01-96B5-465E-A8A5-C872F4588A49}"/>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7">
              <a:extLst>
                <a:ext uri="{FF2B5EF4-FFF2-40B4-BE49-F238E27FC236}">
                  <a16:creationId xmlns="" xmlns:a16="http://schemas.microsoft.com/office/drawing/2014/main" id="{07C5BFC4-35AF-42D8-9DEC-B8916CD455A6}"/>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18">
              <a:extLst>
                <a:ext uri="{FF2B5EF4-FFF2-40B4-BE49-F238E27FC236}">
                  <a16:creationId xmlns="" xmlns:a16="http://schemas.microsoft.com/office/drawing/2014/main" id="{0CB1563C-7EC9-463A-A329-6BCA24DA32F2}"/>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19">
              <a:extLst>
                <a:ext uri="{FF2B5EF4-FFF2-40B4-BE49-F238E27FC236}">
                  <a16:creationId xmlns="" xmlns:a16="http://schemas.microsoft.com/office/drawing/2014/main" id="{0F616D77-20DD-4D5C-8426-EA96FC07C96F}"/>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20">
              <a:extLst>
                <a:ext uri="{FF2B5EF4-FFF2-40B4-BE49-F238E27FC236}">
                  <a16:creationId xmlns="" xmlns:a16="http://schemas.microsoft.com/office/drawing/2014/main" id="{1102B569-35BE-4ED5-8A47-3D7C2D82F940}"/>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6" name="Freeform 21">
              <a:extLst>
                <a:ext uri="{FF2B5EF4-FFF2-40B4-BE49-F238E27FC236}">
                  <a16:creationId xmlns="" xmlns:a16="http://schemas.microsoft.com/office/drawing/2014/main" id="{D3A55903-5487-44E2-8CB6-9053A09ABC64}"/>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22">
              <a:extLst>
                <a:ext uri="{FF2B5EF4-FFF2-40B4-BE49-F238E27FC236}">
                  <a16:creationId xmlns="" xmlns:a16="http://schemas.microsoft.com/office/drawing/2014/main" id="{CD51D848-9FA2-499B-85E4-F7FE3F782674}"/>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27" name="Group 9">
            <a:extLst>
              <a:ext uri="{FF2B5EF4-FFF2-40B4-BE49-F238E27FC236}">
                <a16:creationId xmlns="" xmlns:a16="http://schemas.microsoft.com/office/drawing/2014/main" id="{4E7AA28D-6BA5-4BC1-AC61-623F7376A259}"/>
              </a:ext>
            </a:extLst>
          </p:cNvPr>
          <p:cNvGrpSpPr>
            <a:grpSpLocks/>
          </p:cNvGrpSpPr>
          <p:nvPr/>
        </p:nvGrpSpPr>
        <p:grpSpPr bwMode="auto">
          <a:xfrm>
            <a:off x="26988" y="0"/>
            <a:ext cx="2357437" cy="6853238"/>
            <a:chOff x="6627813" y="194833"/>
            <a:chExt cx="1952625" cy="5678918"/>
          </a:xfrm>
        </p:grpSpPr>
        <p:sp>
          <p:nvSpPr>
            <p:cNvPr id="1034" name="Freeform 27">
              <a:extLst>
                <a:ext uri="{FF2B5EF4-FFF2-40B4-BE49-F238E27FC236}">
                  <a16:creationId xmlns="" xmlns:a16="http://schemas.microsoft.com/office/drawing/2014/main" id="{062211CF-D250-4DA7-9204-77D77DCE185E}"/>
                </a:ext>
              </a:extLst>
            </p:cNvPr>
            <p:cNvSpPr>
              <a:spLocks/>
            </p:cNvSpPr>
            <p:nvPr/>
          </p:nvSpPr>
          <p:spPr bwMode="auto">
            <a:xfrm>
              <a:off x="6627813" y="194833"/>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28">
              <a:extLst>
                <a:ext uri="{FF2B5EF4-FFF2-40B4-BE49-F238E27FC236}">
                  <a16:creationId xmlns="" xmlns:a16="http://schemas.microsoft.com/office/drawing/2014/main" id="{4306AD6E-6BF7-4820-B87B-B324697932E1}"/>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29">
              <a:extLst>
                <a:ext uri="{FF2B5EF4-FFF2-40B4-BE49-F238E27FC236}">
                  <a16:creationId xmlns="" xmlns:a16="http://schemas.microsoft.com/office/drawing/2014/main" id="{237CF420-D816-4821-84A1-C67E54BD0EA2}"/>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30">
              <a:extLst>
                <a:ext uri="{FF2B5EF4-FFF2-40B4-BE49-F238E27FC236}">
                  <a16:creationId xmlns="" xmlns:a16="http://schemas.microsoft.com/office/drawing/2014/main" id="{3E154A2C-73A7-43CF-A5A6-C0736595D772}"/>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31">
              <a:extLst>
                <a:ext uri="{FF2B5EF4-FFF2-40B4-BE49-F238E27FC236}">
                  <a16:creationId xmlns="" xmlns:a16="http://schemas.microsoft.com/office/drawing/2014/main" id="{CAEED2C7-92AD-456A-BCB2-93515F3FC4D5}"/>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32">
              <a:extLst>
                <a:ext uri="{FF2B5EF4-FFF2-40B4-BE49-F238E27FC236}">
                  <a16:creationId xmlns="" xmlns:a16="http://schemas.microsoft.com/office/drawing/2014/main" id="{F6C59A4A-6992-4E43-90B7-8C3EA1FB7028}"/>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33">
              <a:extLst>
                <a:ext uri="{FF2B5EF4-FFF2-40B4-BE49-F238E27FC236}">
                  <a16:creationId xmlns="" xmlns:a16="http://schemas.microsoft.com/office/drawing/2014/main" id="{9ADE01D3-9ACC-4824-A185-3F819412B98D}"/>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Freeform 34">
              <a:extLst>
                <a:ext uri="{FF2B5EF4-FFF2-40B4-BE49-F238E27FC236}">
                  <a16:creationId xmlns="" xmlns:a16="http://schemas.microsoft.com/office/drawing/2014/main" id="{E1AF83C3-54FA-40F8-899F-25380A2DDB25}"/>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35">
              <a:extLst>
                <a:ext uri="{FF2B5EF4-FFF2-40B4-BE49-F238E27FC236}">
                  <a16:creationId xmlns="" xmlns:a16="http://schemas.microsoft.com/office/drawing/2014/main" id="{0F1681A0-9D91-48D6-8790-785258916860}"/>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36">
              <a:extLst>
                <a:ext uri="{FF2B5EF4-FFF2-40B4-BE49-F238E27FC236}">
                  <a16:creationId xmlns="" xmlns:a16="http://schemas.microsoft.com/office/drawing/2014/main" id="{B0072140-1A0C-4A45-8270-E9D8D3E5C812}"/>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37">
              <a:extLst>
                <a:ext uri="{FF2B5EF4-FFF2-40B4-BE49-F238E27FC236}">
                  <a16:creationId xmlns="" xmlns:a16="http://schemas.microsoft.com/office/drawing/2014/main" id="{7657CBB2-4FA8-41F2-B2C5-4F01977E8951}"/>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38">
              <a:extLst>
                <a:ext uri="{FF2B5EF4-FFF2-40B4-BE49-F238E27FC236}">
                  <a16:creationId xmlns="" xmlns:a16="http://schemas.microsoft.com/office/drawing/2014/main" id="{B671BFC7-F763-434E-B2D0-CFE83E35C05C}"/>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7" name="Rectangle 6">
            <a:extLst>
              <a:ext uri="{FF2B5EF4-FFF2-40B4-BE49-F238E27FC236}">
                <a16:creationId xmlns="" xmlns:a16="http://schemas.microsoft.com/office/drawing/2014/main" id="{D98CCB7D-E36F-4D52-90C0-2E2A21BED4B6}"/>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 xmlns:a16="http://schemas.microsoft.com/office/drawing/2014/main" id="{27DE15BE-203C-4902-8D00-AAFFE6DDCD1A}"/>
              </a:ext>
            </a:extLst>
          </p:cNvPr>
          <p:cNvSpPr>
            <a:spLocks noGrp="1" noChangeArrowheads="1"/>
          </p:cNvSpPr>
          <p:nvPr>
            <p:ph type="title"/>
          </p:nvPr>
        </p:nvSpPr>
        <p:spPr bwMode="auto">
          <a:xfrm>
            <a:off x="2592388" y="623888"/>
            <a:ext cx="8912225"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30" name="Text Placeholder 2">
            <a:extLst>
              <a:ext uri="{FF2B5EF4-FFF2-40B4-BE49-F238E27FC236}">
                <a16:creationId xmlns="" xmlns:a16="http://schemas.microsoft.com/office/drawing/2014/main" id="{12570D9A-BC87-40B6-AA66-7ED1FB9B3BD3}"/>
              </a:ext>
            </a:extLst>
          </p:cNvPr>
          <p:cNvSpPr>
            <a:spLocks noGrp="1" noChangeArrowheads="1"/>
          </p:cNvSpPr>
          <p:nvPr>
            <p:ph type="body" idx="1"/>
          </p:nvPr>
        </p:nvSpPr>
        <p:spPr bwMode="auto">
          <a:xfrm>
            <a:off x="2589213" y="21336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 xmlns:a16="http://schemas.microsoft.com/office/drawing/2014/main" id="{F1B4C496-EC28-4B66-9E41-4ED7E48CA11D}"/>
              </a:ext>
            </a:extLst>
          </p:cNvPr>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BAF17606-06CE-4479-9B8C-B35BE212B9FD}" type="datetimeFigureOut">
              <a:rPr lang="en-US"/>
              <a:pPr>
                <a:defRPr/>
              </a:pPr>
              <a:t>10/23/2019</a:t>
            </a:fld>
            <a:endParaRPr lang="en-US"/>
          </a:p>
        </p:txBody>
      </p:sp>
      <p:sp>
        <p:nvSpPr>
          <p:cNvPr id="5" name="Footer Placeholder 4">
            <a:extLst>
              <a:ext uri="{FF2B5EF4-FFF2-40B4-BE49-F238E27FC236}">
                <a16:creationId xmlns="" xmlns:a16="http://schemas.microsoft.com/office/drawing/2014/main" id="{71B3E98F-8528-4A77-8B78-C0C502553664}"/>
              </a:ext>
            </a:extLst>
          </p:cNvPr>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 xmlns:a16="http://schemas.microsoft.com/office/drawing/2014/main" id="{6357E451-F350-48CE-89C3-9290911F8B23}"/>
              </a:ext>
            </a:extLst>
          </p:cNvPr>
          <p:cNvSpPr>
            <a:spLocks noGrp="1"/>
          </p:cNvSpPr>
          <p:nvPr>
            <p:ph type="sldNum" sz="quarter" idx="4"/>
          </p:nvPr>
        </p:nvSpPr>
        <p:spPr bwMode="gray">
          <a:xfrm>
            <a:off x="531813" y="787400"/>
            <a:ext cx="7794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FEFFFF"/>
                </a:solidFill>
              </a:defRPr>
            </a:lvl1pPr>
          </a:lstStyle>
          <a:p>
            <a:pPr>
              <a:defRPr/>
            </a:pPr>
            <a:fld id="{870E7ED3-D0B5-448A-B547-9189AF86550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9687" y="-1"/>
            <a:ext cx="10522226" cy="1457739"/>
          </a:xfrm>
        </p:spPr>
        <p:txBody>
          <a:bodyPr/>
          <a:lstStyle/>
          <a:p>
            <a:pPr algn="ctr"/>
            <a:r>
              <a:rPr lang="vi-VN" altLang="en-US" b="1">
                <a:solidFill>
                  <a:srgbClr val="0070C0"/>
                </a:solidFill>
                <a:latin typeface="Times New Roman" panose="02020603050405020304" pitchFamily="18" charset="0"/>
                <a:cs typeface="Times New Roman" panose="02020603050405020304" pitchFamily="18" charset="0"/>
              </a:rPr>
              <a:t>ỦY BAN NHÂN DÂN QUẬN TÂN BÌNH</a:t>
            </a:r>
            <a:br>
              <a:rPr lang="vi-VN" altLang="en-US" b="1">
                <a:solidFill>
                  <a:srgbClr val="0070C0"/>
                </a:solidFill>
                <a:latin typeface="Times New Roman" panose="02020603050405020304" pitchFamily="18" charset="0"/>
                <a:cs typeface="Times New Roman" panose="02020603050405020304" pitchFamily="18" charset="0"/>
              </a:rPr>
            </a:br>
            <a:r>
              <a:rPr lang="vi-VN" altLang="en-US" b="1">
                <a:solidFill>
                  <a:srgbClr val="0070C0"/>
                </a:solidFill>
                <a:latin typeface="Times New Roman" panose="02020603050405020304" pitchFamily="18" charset="0"/>
                <a:cs typeface="Times New Roman" panose="02020603050405020304" pitchFamily="18" charset="0"/>
              </a:rPr>
              <a:t>TRƯỜNG TIỂU HỌC CHI LĂNG</a:t>
            </a:r>
            <a:endParaRPr lang="en-US">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5774" y="1457738"/>
            <a:ext cx="12046226" cy="5208105"/>
          </a:xfrm>
        </p:spPr>
        <p:txBody>
          <a:bodyPr/>
          <a:lstStyle/>
          <a:p>
            <a:pPr marL="0" indent="0" algn="ctr">
              <a:buNone/>
            </a:pPr>
            <a:r>
              <a:rPr lang="en-US" sz="6000" b="1" smtClean="0">
                <a:solidFill>
                  <a:srgbClr val="FF0000"/>
                </a:solidFill>
                <a:latin typeface="Times New Roman" panose="02020603050405020304" pitchFamily="18" charset="0"/>
              </a:rPr>
              <a:t>CHUYÊN ĐỀ TOÁN </a:t>
            </a:r>
          </a:p>
          <a:p>
            <a:pPr marL="0" indent="0" algn="ctr">
              <a:lnSpc>
                <a:spcPct val="150000"/>
              </a:lnSpc>
              <a:spcBef>
                <a:spcPts val="0"/>
              </a:spcBef>
              <a:buNone/>
            </a:pPr>
            <a:r>
              <a:rPr lang="en-US" sz="4600" b="1" smtClean="0">
                <a:solidFill>
                  <a:srgbClr val="002060"/>
                </a:solidFill>
                <a:latin typeface="Times New Roman" panose="02020603050405020304" pitchFamily="18" charset="0"/>
              </a:rPr>
              <a:t>“DẠY HỌC THEO HƯỚNG TÍCH CỰC HÓA HOẠT ĐỘNG CỦA HỌC SINH”.</a:t>
            </a:r>
          </a:p>
          <a:p>
            <a:pPr marL="0" indent="0" algn="ctr">
              <a:lnSpc>
                <a:spcPct val="150000"/>
              </a:lnSpc>
              <a:spcBef>
                <a:spcPts val="0"/>
              </a:spcBef>
              <a:buNone/>
            </a:pPr>
            <a:r>
              <a:rPr lang="en-US" sz="4600" b="1" smtClean="0">
                <a:solidFill>
                  <a:srgbClr val="002060"/>
                </a:solidFill>
                <a:latin typeface="Times New Roman" panose="02020603050405020304" pitchFamily="18" charset="0"/>
              </a:rPr>
              <a:t>CẤP TIỂU HỌC – NĂM HỌC 2019-2020.</a:t>
            </a:r>
          </a:p>
          <a:p>
            <a:pPr marL="0" indent="0" algn="r">
              <a:lnSpc>
                <a:spcPct val="150000"/>
              </a:lnSpc>
              <a:spcBef>
                <a:spcPts val="0"/>
              </a:spcBef>
              <a:buNone/>
            </a:pPr>
            <a:r>
              <a:rPr lang="en-US" sz="3600" b="1" i="1" smtClean="0">
                <a:solidFill>
                  <a:srgbClr val="00B050"/>
                </a:solidFill>
                <a:latin typeface="Times New Roman" panose="02020603050405020304" pitchFamily="18" charset="0"/>
              </a:rPr>
              <a:t>Tân Bình, ngày 04 tháng 10 năm 2019</a:t>
            </a:r>
            <a:endParaRPr lang="en-US" sz="3600" b="1" i="1">
              <a:solidFill>
                <a:srgbClr val="00B050"/>
              </a:solidFill>
              <a:latin typeface="Times New Roman" panose="02020603050405020304" pitchFamily="18" charset="0"/>
            </a:endParaRPr>
          </a:p>
          <a:p>
            <a:pPr marL="0" indent="0">
              <a:buNone/>
            </a:pPr>
            <a:endParaRPr lang="en-US" sz="4000" smtClean="0">
              <a:latin typeface="Times New Roman" panose="02020603050405020304" pitchFamily="18" charset="0"/>
            </a:endParaRPr>
          </a:p>
        </p:txBody>
      </p:sp>
      <p:cxnSp>
        <p:nvCxnSpPr>
          <p:cNvPr id="5" name="Straight Connector 4"/>
          <p:cNvCxnSpPr/>
          <p:nvPr/>
        </p:nvCxnSpPr>
        <p:spPr>
          <a:xfrm>
            <a:off x="4890052" y="1139687"/>
            <a:ext cx="363109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8459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62F468C-4EDD-4E14-8724-89D22C149A90}"/>
              </a:ext>
            </a:extLst>
          </p:cNvPr>
          <p:cNvSpPr>
            <a:spLocks noGrp="1"/>
          </p:cNvSpPr>
          <p:nvPr>
            <p:ph idx="1"/>
          </p:nvPr>
        </p:nvSpPr>
        <p:spPr>
          <a:xfrm>
            <a:off x="835025" y="1365250"/>
            <a:ext cx="10669588" cy="4546600"/>
          </a:xfrm>
        </p:spPr>
        <p:txBody>
          <a:bodyPr rtlCol="0">
            <a:normAutofit fontScale="92500" lnSpcReduction="200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Nguồn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gốc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trẻ</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tri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huống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thuyết</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buộc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con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khám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mới</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Đối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nảy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sinh</a:t>
            </a:r>
            <a:r>
              <a:rPr lang="en-US" sz="3600" dirty="0">
                <a:solidFill>
                  <a:srgbClr val="002060"/>
                </a:solidFill>
                <a:latin typeface="Times New Roman" panose="02020603050405020304" pitchFamily="18" charset="0"/>
                <a:cs typeface="Times New Roman" panose="02020603050405020304" pitchFamily="18" charset="0"/>
              </a:rPr>
              <a:t> do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ngoài</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hàng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lôi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dẫn</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nhận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tòi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chiếm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3795" name="Title 1">
            <a:extLst>
              <a:ext uri="{FF2B5EF4-FFF2-40B4-BE49-F238E27FC236}">
                <a16:creationId xmlns="" xmlns:a16="http://schemas.microsoft.com/office/drawing/2014/main" id="{2C311C7E-08FC-43DA-A1AF-600E40EEEFFC}"/>
              </a:ext>
            </a:extLst>
          </p:cNvPr>
          <p:cNvSpPr>
            <a:spLocks noGrp="1" noChangeArrowheads="1"/>
          </p:cNvSpPr>
          <p:nvPr>
            <p:ph type="title"/>
          </p:nvPr>
        </p:nvSpPr>
        <p:spPr>
          <a:xfrm>
            <a:off x="1365458" y="317984"/>
            <a:ext cx="10669587" cy="595312"/>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5</a:t>
            </a:r>
            <a:r>
              <a:rPr lang="en-US" altLang="en-US" sz="3000" b="1" smtClean="0">
                <a:solidFill>
                  <a:srgbClr val="C00000"/>
                </a:solidFill>
                <a:latin typeface="Times New Roman" panose="02020603050405020304" pitchFamily="18" charset="0"/>
                <a:cs typeface="Times New Roman" panose="02020603050405020304" pitchFamily="18" charset="0"/>
              </a:rPr>
              <a:t>. TÍNH </a:t>
            </a:r>
            <a:r>
              <a:rPr lang="en-US" altLang="en-US" sz="3000" b="1">
                <a:solidFill>
                  <a:srgbClr val="C00000"/>
                </a:solidFill>
                <a:latin typeface="Times New Roman" panose="02020603050405020304" pitchFamily="18" charset="0"/>
                <a:cs typeface="Times New Roman" panose="02020603050405020304" pitchFamily="18" charset="0"/>
              </a:rPr>
              <a:t>TÍCH CỰC HÓA TRONG HOẠT ĐỘNG DẠY - HỌC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8EB7651-2D4C-44D9-BAB3-C9057C6D747C}"/>
              </a:ext>
            </a:extLst>
          </p:cNvPr>
          <p:cNvSpPr>
            <a:spLocks noGrp="1"/>
          </p:cNvSpPr>
          <p:nvPr>
            <p:ph idx="1"/>
          </p:nvPr>
        </p:nvSpPr>
        <p:spPr>
          <a:xfrm>
            <a:off x="782638" y="1670050"/>
            <a:ext cx="10721975" cy="4241800"/>
          </a:xfrm>
        </p:spPr>
        <p:txBody>
          <a:bodyPr rtlCol="0">
            <a:normAutofit/>
          </a:bodyPr>
          <a:lstStyle/>
          <a:p>
            <a:pPr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Ví</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dụ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GV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chú</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nhiều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c</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ơ</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hội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hành</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hiện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nêu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kiến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tiết</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luyện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phải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trao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đổi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thảo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luận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giải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quyết</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nhiệm</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khi</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dạy</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kiến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thức</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mới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34819" name="Title 1">
            <a:extLst>
              <a:ext uri="{FF2B5EF4-FFF2-40B4-BE49-F238E27FC236}">
                <a16:creationId xmlns="" xmlns:a16="http://schemas.microsoft.com/office/drawing/2014/main" id="{ADF213D1-6341-40CE-A475-D99BE0226018}"/>
              </a:ext>
            </a:extLst>
          </p:cNvPr>
          <p:cNvSpPr>
            <a:spLocks noGrp="1" noChangeArrowheads="1"/>
          </p:cNvSpPr>
          <p:nvPr>
            <p:ph type="title"/>
          </p:nvPr>
        </p:nvSpPr>
        <p:spPr>
          <a:xfrm>
            <a:off x="1639888" y="603250"/>
            <a:ext cx="10552112" cy="687388"/>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5</a:t>
            </a:r>
            <a:r>
              <a:rPr lang="en-US" altLang="en-US" sz="3000" b="1" smtClean="0">
                <a:solidFill>
                  <a:srgbClr val="C00000"/>
                </a:solidFill>
                <a:latin typeface="Times New Roman" panose="02020603050405020304" pitchFamily="18" charset="0"/>
                <a:cs typeface="Times New Roman" panose="02020603050405020304" pitchFamily="18" charset="0"/>
              </a:rPr>
              <a:t>. TÍNH </a:t>
            </a:r>
            <a:r>
              <a:rPr lang="en-US" altLang="en-US" sz="3000" b="1">
                <a:solidFill>
                  <a:srgbClr val="C00000"/>
                </a:solidFill>
                <a:latin typeface="Times New Roman" panose="02020603050405020304" pitchFamily="18" charset="0"/>
                <a:cs typeface="Times New Roman" panose="02020603050405020304" pitchFamily="18" charset="0"/>
              </a:rPr>
              <a:t>TÍCH CỰC HÓA TRONG HOẠT ĐỘNG DẠY - HỌC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 xmlns:a16="http://schemas.microsoft.com/office/drawing/2014/main" id="{AAEB1EB5-8BB6-4303-849A-F1B5D5516DA2}"/>
              </a:ext>
            </a:extLst>
          </p:cNvPr>
          <p:cNvSpPr>
            <a:spLocks noGrp="1" noChangeArrowheads="1"/>
          </p:cNvSpPr>
          <p:nvPr>
            <p:ph type="title"/>
          </p:nvPr>
        </p:nvSpPr>
        <p:spPr>
          <a:xfrm>
            <a:off x="1550988" y="252413"/>
            <a:ext cx="8389937" cy="6746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KẾT LUẬN</a:t>
            </a:r>
          </a:p>
        </p:txBody>
      </p:sp>
      <p:sp>
        <p:nvSpPr>
          <p:cNvPr id="35843" name="Content Placeholder 2">
            <a:extLst>
              <a:ext uri="{FF2B5EF4-FFF2-40B4-BE49-F238E27FC236}">
                <a16:creationId xmlns="" xmlns:a16="http://schemas.microsoft.com/office/drawing/2014/main" id="{9AD3F60B-4AAD-4552-BCE7-72BB7C8DCAB5}"/>
              </a:ext>
            </a:extLst>
          </p:cNvPr>
          <p:cNvSpPr>
            <a:spLocks noGrp="1" noChangeArrowheads="1"/>
          </p:cNvSpPr>
          <p:nvPr>
            <p:ph idx="1"/>
          </p:nvPr>
        </p:nvSpPr>
        <p:spPr>
          <a:xfrm>
            <a:off x="231775" y="1177925"/>
            <a:ext cx="11728450" cy="5680075"/>
          </a:xfrm>
        </p:spPr>
        <p:txBody>
          <a:bodyPr/>
          <a:lstStyle/>
          <a:p>
            <a:pPr algn="just" eaLnBrk="1" hangingPunct="1"/>
            <a:r>
              <a:rPr lang="en-US" altLang="en-US" sz="3600">
                <a:latin typeface="Times New Roman" panose="02020603050405020304" pitchFamily="18" charset="0"/>
                <a:cs typeface="Times New Roman" panose="02020603050405020304" pitchFamily="18" charset="0"/>
              </a:rPr>
              <a:t> </a:t>
            </a:r>
            <a:r>
              <a:rPr lang="en-US" altLang="en-US" sz="3600">
                <a:solidFill>
                  <a:srgbClr val="002060"/>
                </a:solidFill>
                <a:latin typeface="Times New Roman" panose="02020603050405020304" pitchFamily="18" charset="0"/>
                <a:cs typeface="Times New Roman" panose="02020603050405020304" pitchFamily="18" charset="0"/>
              </a:rPr>
              <a:t>Tính tích cực là một đặc điểm vốn có của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Nguồn gốc của tính tích cực là nhu cầu.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sinh ra cùng với một loạt các nhu cầu bẩm sinh khác nhau như: nhu cầu ăn, uống,…. và sau đó xuất hiện các nhu cầu xã hội. Những nhu cầu này không bao giờ cạn và luôn trở thành động c</a:t>
            </a:r>
            <a:r>
              <a:rPr lang="vi-VN" altLang="en-US" sz="3600">
                <a:solidFill>
                  <a:srgbClr val="002060"/>
                </a:solidFill>
                <a:latin typeface="Times New Roman" panose="02020603050405020304" pitchFamily="18" charset="0"/>
                <a:cs typeface="Times New Roman" panose="02020603050405020304" pitchFamily="18" charset="0"/>
              </a:rPr>
              <a:t>ơ</a:t>
            </a:r>
            <a:r>
              <a:rPr lang="en-US" altLang="en-US" sz="3600">
                <a:solidFill>
                  <a:srgbClr val="002060"/>
                </a:solidFill>
                <a:latin typeface="Times New Roman" panose="02020603050405020304" pitchFamily="18" charset="0"/>
                <a:cs typeface="Times New Roman" panose="02020603050405020304" pitchFamily="18" charset="0"/>
              </a:rPr>
              <a:t> thúc đẩy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hoạt động. Khi nhu cầu nhận thức xuất hiện thì nó sẽ thúc đẩy hoạt động học tập. Vì thế GV hãy biến yêu cầu của nội dung kiến thức thành nhu cầu nhận thức để thúc đẩy HS hoạt động,tìm tòi, khám phá và tự chiếm lĩnh kiến thức.</a:t>
            </a:r>
          </a:p>
          <a:p>
            <a:pPr algn="just" eaLnBrk="1" hangingPunct="1"/>
            <a:endParaRPr lang="en-US" altLang="en-US" sz="3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 xmlns:a16="http://schemas.microsoft.com/office/drawing/2014/main" id="{A21CA7F4-4BDC-4272-BE2B-F01CD42F59A3}"/>
              </a:ext>
            </a:extLst>
          </p:cNvPr>
          <p:cNvSpPr>
            <a:spLocks noGrp="1" noChangeArrowheads="1"/>
          </p:cNvSpPr>
          <p:nvPr>
            <p:ph type="title"/>
          </p:nvPr>
        </p:nvSpPr>
        <p:spPr>
          <a:xfrm>
            <a:off x="1956284" y="266080"/>
            <a:ext cx="8912225" cy="1483207"/>
          </a:xfrm>
        </p:spPr>
        <p:txBody>
          <a:bodyPr/>
          <a:lstStyle/>
          <a:p>
            <a:pPr algn="ctr"/>
            <a:r>
              <a:rPr lang="en-US" altLang="en-US" sz="6000" b="1">
                <a:solidFill>
                  <a:srgbClr val="FF0000"/>
                </a:solidFill>
                <a:latin typeface="Times New Roman" panose="02020603050405020304" pitchFamily="18" charset="0"/>
                <a:cs typeface="Times New Roman" panose="02020603050405020304" pitchFamily="18" charset="0"/>
              </a:rPr>
              <a:t>PHẦN 2</a:t>
            </a:r>
          </a:p>
        </p:txBody>
      </p:sp>
      <p:sp>
        <p:nvSpPr>
          <p:cNvPr id="36867" name="TextBox 3">
            <a:extLst>
              <a:ext uri="{FF2B5EF4-FFF2-40B4-BE49-F238E27FC236}">
                <a16:creationId xmlns="" xmlns:a16="http://schemas.microsoft.com/office/drawing/2014/main" id="{36E190E7-8BA5-4D84-B4DC-6C86B2C73F60}"/>
              </a:ext>
            </a:extLst>
          </p:cNvPr>
          <p:cNvSpPr txBox="1">
            <a:spLocks noChangeArrowheads="1"/>
          </p:cNvSpPr>
          <p:nvPr/>
        </p:nvSpPr>
        <p:spPr bwMode="auto">
          <a:xfrm>
            <a:off x="331304" y="2320925"/>
            <a:ext cx="11741426"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6000" b="1">
                <a:solidFill>
                  <a:srgbClr val="002060"/>
                </a:solidFill>
                <a:latin typeface="Times New Roman" panose="02020603050405020304" pitchFamily="18" charset="0"/>
                <a:cs typeface="Times New Roman" panose="02020603050405020304" pitchFamily="18" charset="0"/>
              </a:rPr>
              <a:t>ĐIỂM MỚI TRONG CHƯƠNG TRÌNH GDPT</a:t>
            </a:r>
            <a:r>
              <a:rPr lang="en-US" altLang="en-US" sz="6000" b="1" smtClean="0">
                <a:solidFill>
                  <a:srgbClr val="002060"/>
                </a:solidFill>
                <a:latin typeface="Times New Roman" panose="02020603050405020304" pitchFamily="18" charset="0"/>
                <a:cs typeface="Times New Roman" panose="02020603050405020304" pitchFamily="18" charset="0"/>
              </a:rPr>
              <a:t>. 2018 - MÔN </a:t>
            </a:r>
            <a:r>
              <a:rPr lang="en-US" altLang="en-US" sz="6000" b="1">
                <a:solidFill>
                  <a:srgbClr val="002060"/>
                </a:solidFill>
                <a:latin typeface="Times New Roman" panose="02020603050405020304" pitchFamily="18" charset="0"/>
                <a:cs typeface="Times New Roman" panose="02020603050405020304" pitchFamily="18" charset="0"/>
              </a:rPr>
              <a:t>TOÁN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 xmlns:a16="http://schemas.microsoft.com/office/drawing/2014/main" id="{E040CBBF-C59E-4008-9137-B47CAA2AFB26}"/>
              </a:ext>
            </a:extLst>
          </p:cNvPr>
          <p:cNvSpPr>
            <a:spLocks noGrp="1" noChangeArrowheads="1"/>
          </p:cNvSpPr>
          <p:nvPr>
            <p:ph type="title"/>
          </p:nvPr>
        </p:nvSpPr>
        <p:spPr>
          <a:xfrm>
            <a:off x="1666875" y="554038"/>
            <a:ext cx="8912225" cy="688975"/>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1- THỜI LƯỢNG</a:t>
            </a:r>
          </a:p>
        </p:txBody>
      </p:sp>
      <p:sp>
        <p:nvSpPr>
          <p:cNvPr id="3" name="Content Placeholder 2">
            <a:extLst>
              <a:ext uri="{FF2B5EF4-FFF2-40B4-BE49-F238E27FC236}">
                <a16:creationId xmlns="" xmlns:a16="http://schemas.microsoft.com/office/drawing/2014/main" id="{50A5294F-EF95-4E99-97EB-69012129B64D}"/>
              </a:ext>
            </a:extLst>
          </p:cNvPr>
          <p:cNvSpPr>
            <a:spLocks noGrp="1"/>
          </p:cNvSpPr>
          <p:nvPr>
            <p:ph idx="1"/>
          </p:nvPr>
        </p:nvSpPr>
        <p:spPr>
          <a:xfrm>
            <a:off x="594761" y="1243012"/>
            <a:ext cx="11120161" cy="5157787"/>
          </a:xfrm>
        </p:spPr>
        <p:txBody>
          <a:bodyPr/>
          <a:lstStyle/>
          <a:p>
            <a:pPr>
              <a:defRPr/>
            </a:pPr>
            <a:r>
              <a:rPr lang="vi-VN" sz="4400" dirty="0">
                <a:solidFill>
                  <a:srgbClr val="002060"/>
                </a:solidFill>
                <a:latin typeface="Times New Roman" pitchFamily="18" charset="0"/>
                <a:cs typeface="Times New Roman" pitchFamily="18" charset="0"/>
              </a:rPr>
              <a:t>Chương trình môn Toán lớp 1 mới giảm 01 tiết/tuần (cả năm giảm 35 </a:t>
            </a:r>
            <a:r>
              <a:rPr lang="vi-VN" sz="4400">
                <a:solidFill>
                  <a:srgbClr val="002060"/>
                </a:solidFill>
                <a:latin typeface="Times New Roman" pitchFamily="18" charset="0"/>
                <a:cs typeface="Times New Roman" pitchFamily="18" charset="0"/>
              </a:rPr>
              <a:t>tiết</a:t>
            </a:r>
            <a:r>
              <a:rPr lang="vi-VN" sz="4400" smtClean="0">
                <a:solidFill>
                  <a:srgbClr val="002060"/>
                </a:solidFill>
                <a:latin typeface="Times New Roman" pitchFamily="18" charset="0"/>
                <a:cs typeface="Times New Roman" pitchFamily="18" charset="0"/>
              </a:rPr>
              <a:t>)</a:t>
            </a:r>
            <a:r>
              <a:rPr lang="en-US" sz="4400" smtClean="0">
                <a:solidFill>
                  <a:srgbClr val="002060"/>
                </a:solidFill>
                <a:latin typeface="Times New Roman" pitchFamily="18" charset="0"/>
                <a:cs typeface="Times New Roman" pitchFamily="18" charset="0"/>
              </a:rPr>
              <a:t>.</a:t>
            </a:r>
            <a:endParaRPr lang="en-US" sz="44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p:txBody>
      </p:sp>
      <p:graphicFrame>
        <p:nvGraphicFramePr>
          <p:cNvPr id="4" name="Table 3">
            <a:extLst>
              <a:ext uri="{FF2B5EF4-FFF2-40B4-BE49-F238E27FC236}">
                <a16:creationId xmlns="" xmlns:a16="http://schemas.microsoft.com/office/drawing/2014/main" id="{2C9339AE-5EDB-4C8A-8F3A-B1E692D47598}"/>
              </a:ext>
            </a:extLst>
          </p:cNvPr>
          <p:cNvGraphicFramePr>
            <a:graphicFrameLocks noGrp="1"/>
          </p:cNvGraphicFramePr>
          <p:nvPr>
            <p:extLst>
              <p:ext uri="{D42A27DB-BD31-4B8C-83A1-F6EECF244321}">
                <p14:modId xmlns:p14="http://schemas.microsoft.com/office/powerpoint/2010/main" val="3924874897"/>
              </p:ext>
            </p:extLst>
          </p:nvPr>
        </p:nvGraphicFramePr>
        <p:xfrm>
          <a:off x="1059622" y="2637183"/>
          <a:ext cx="10655300" cy="3737112"/>
        </p:xfrm>
        <a:graphic>
          <a:graphicData uri="http://schemas.openxmlformats.org/drawingml/2006/table">
            <a:tbl>
              <a:tblPr firstRow="1" bandRow="1">
                <a:tableStyleId>{5C22544A-7EE6-4342-B048-85BDC9FD1C3A}</a:tableStyleId>
              </a:tblPr>
              <a:tblGrid>
                <a:gridCol w="5327650">
                  <a:extLst>
                    <a:ext uri="{9D8B030D-6E8A-4147-A177-3AD203B41FA5}">
                      <a16:colId xmlns="" xmlns:a16="http://schemas.microsoft.com/office/drawing/2014/main" val="20000"/>
                    </a:ext>
                  </a:extLst>
                </a:gridCol>
                <a:gridCol w="5327650">
                  <a:extLst>
                    <a:ext uri="{9D8B030D-6E8A-4147-A177-3AD203B41FA5}">
                      <a16:colId xmlns="" xmlns:a16="http://schemas.microsoft.com/office/drawing/2014/main" val="20001"/>
                    </a:ext>
                  </a:extLst>
                </a:gridCol>
              </a:tblGrid>
              <a:tr h="1102905">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mới</a:t>
                      </a:r>
                      <a:endParaRPr lang="en-US" sz="3600" dirty="0"/>
                    </a:p>
                  </a:txBody>
                  <a:tcPr marL="91445" marR="91445" marT="45678" marB="45678"/>
                </a:tc>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hiện</a:t>
                      </a:r>
                      <a:r>
                        <a:rPr lang="en-US" sz="3600" baseline="0" dirty="0"/>
                        <a:t> </a:t>
                      </a:r>
                      <a:r>
                        <a:rPr lang="en-US" sz="3600" baseline="0" dirty="0" err="1"/>
                        <a:t>hành</a:t>
                      </a:r>
                      <a:endParaRPr lang="en-US" sz="3600" dirty="0"/>
                    </a:p>
                  </a:txBody>
                  <a:tcPr marL="91445" marR="91445" marT="45678" marB="45678"/>
                </a:tc>
                <a:extLst>
                  <a:ext uri="{0D108BD9-81ED-4DB2-BD59-A6C34878D82A}">
                    <a16:rowId xmlns="" xmlns:a16="http://schemas.microsoft.com/office/drawing/2014/main" val="10000"/>
                  </a:ext>
                </a:extLst>
              </a:tr>
              <a:tr h="997851">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3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4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 xmlns:a16="http://schemas.microsoft.com/office/drawing/2014/main" val="10001"/>
                  </a:ext>
                </a:extLst>
              </a:tr>
              <a:tr h="997851">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105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140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 xmlns:a16="http://schemas.microsoft.com/office/drawing/2014/main" val="10002"/>
                  </a:ext>
                </a:extLst>
              </a:tr>
              <a:tr h="638505">
                <a:tc>
                  <a:txBody>
                    <a:bodyPr/>
                    <a:lstStyle/>
                    <a:p>
                      <a:endParaRPr lang="en-US" sz="1800"/>
                    </a:p>
                  </a:txBody>
                  <a:tcPr marL="91445" marR="91445" marT="45678" marB="45678"/>
                </a:tc>
                <a:tc>
                  <a:txBody>
                    <a:bodyPr/>
                    <a:lstStyle/>
                    <a:p>
                      <a:endParaRPr lang="en-US" sz="1800" dirty="0"/>
                    </a:p>
                  </a:txBody>
                  <a:tcPr marL="91445" marR="91445" marT="45678" marB="45678"/>
                </a:tc>
                <a:extLst>
                  <a:ext uri="{0D108BD9-81ED-4DB2-BD59-A6C34878D82A}">
                    <a16:rowId xmlns="" xmlns:a16="http://schemas.microsoft.com/office/drawing/2014/main" val="10003"/>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 xmlns:a16="http://schemas.microsoft.com/office/drawing/2014/main" id="{09150451-C26F-43A8-A38B-BE2B54C6AAEA}"/>
              </a:ext>
            </a:extLst>
          </p:cNvPr>
          <p:cNvSpPr>
            <a:spLocks noGrp="1" noChangeArrowheads="1"/>
          </p:cNvSpPr>
          <p:nvPr>
            <p:ph type="title"/>
          </p:nvPr>
        </p:nvSpPr>
        <p:spPr>
          <a:xfrm>
            <a:off x="1603307" y="167584"/>
            <a:ext cx="8912225" cy="630238"/>
          </a:xfrm>
        </p:spPr>
        <p:txBody>
          <a:bodyPr/>
          <a:lstStyle/>
          <a:p>
            <a:r>
              <a:rPr lang="en-US" altLang="en-US" b="1" smtClean="0">
                <a:solidFill>
                  <a:srgbClr val="FF0000"/>
                </a:solidFill>
                <a:latin typeface="Times New Roman" panose="02020603050405020304" pitchFamily="18" charset="0"/>
                <a:cs typeface="Times New Roman" panose="02020603050405020304" pitchFamily="18" charset="0"/>
              </a:rPr>
              <a:t>2. NỘI </a:t>
            </a:r>
            <a:r>
              <a:rPr lang="en-US" altLang="en-US" b="1">
                <a:solidFill>
                  <a:srgbClr val="FF0000"/>
                </a:solidFill>
                <a:latin typeface="Times New Roman" panose="02020603050405020304" pitchFamily="18" charset="0"/>
                <a:cs typeface="Times New Roman" panose="02020603050405020304" pitchFamily="18" charset="0"/>
              </a:rPr>
              <a:t>DUNG</a:t>
            </a:r>
          </a:p>
        </p:txBody>
      </p:sp>
      <p:sp>
        <p:nvSpPr>
          <p:cNvPr id="3" name="Content Placeholder 2">
            <a:extLst>
              <a:ext uri="{FF2B5EF4-FFF2-40B4-BE49-F238E27FC236}">
                <a16:creationId xmlns="" xmlns:a16="http://schemas.microsoft.com/office/drawing/2014/main" id="{CAA2C196-BF86-413B-943E-C8F5F0A4BA25}"/>
              </a:ext>
            </a:extLst>
          </p:cNvPr>
          <p:cNvSpPr>
            <a:spLocks noGrp="1"/>
          </p:cNvSpPr>
          <p:nvPr>
            <p:ph idx="1"/>
          </p:nvPr>
        </p:nvSpPr>
        <p:spPr>
          <a:xfrm>
            <a:off x="222250" y="1082744"/>
            <a:ext cx="11823976" cy="5510212"/>
          </a:xfrm>
        </p:spPr>
        <p:txBody>
          <a:bodyPr/>
          <a:lstStyle/>
          <a:p>
            <a:pPr>
              <a:spcBef>
                <a:spcPts val="600"/>
              </a:spcBef>
              <a:defRPr/>
            </a:pPr>
            <a:r>
              <a:rPr lang="vi-VN" sz="3200" dirty="0">
                <a:solidFill>
                  <a:srgbClr val="002060"/>
                </a:solidFill>
                <a:latin typeface="Times New Roman" pitchFamily="18" charset="0"/>
                <a:cs typeface="Times New Roman" pitchFamily="18" charset="0"/>
              </a:rPr>
              <a:t>Chương trình môn Toán lớp 1 hiện hành được cấu trúc thành 4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Đại lượng và đo đại lượng</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Yếu tố hình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Giải bài toán có lời văn.</a:t>
            </a:r>
          </a:p>
          <a:p>
            <a:pPr>
              <a:spcBef>
                <a:spcPts val="600"/>
              </a:spcBef>
              <a:defRPr/>
            </a:pPr>
            <a:r>
              <a:rPr lang="vi-VN" sz="3200" dirty="0">
                <a:solidFill>
                  <a:srgbClr val="002060"/>
                </a:solidFill>
                <a:latin typeface="Times New Roman" pitchFamily="18" charset="0"/>
                <a:cs typeface="Times New Roman" pitchFamily="18" charset="0"/>
              </a:rPr>
              <a:t>Nội dung chương trình môn Toán lớp 1 mới được cấu trúc thành 2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và phép tính</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Hình học và Đo lường.</a:t>
            </a:r>
          </a:p>
          <a:p>
            <a:pPr>
              <a:defRPr/>
            </a:pPr>
            <a:endParaRPr lang="en-US" sz="32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86835F8D-62B5-446D-8868-D9E7631F4492}"/>
              </a:ext>
            </a:extLst>
          </p:cNvPr>
          <p:cNvGraphicFramePr>
            <a:graphicFrameLocks noGrp="1"/>
          </p:cNvGraphicFramePr>
          <p:nvPr>
            <p:ph idx="1"/>
          </p:nvPr>
        </p:nvGraphicFramePr>
        <p:xfrm>
          <a:off x="212725" y="709613"/>
          <a:ext cx="11887200" cy="5943600"/>
        </p:xfrm>
        <a:graphic>
          <a:graphicData uri="http://schemas.openxmlformats.org/drawingml/2006/table">
            <a:tbl>
              <a:tblPr firstRow="1" bandRow="1">
                <a:tableStyleId>{5C22544A-7EE6-4342-B048-85BDC9FD1C3A}</a:tableStyleId>
              </a:tblPr>
              <a:tblGrid>
                <a:gridCol w="1472750">
                  <a:extLst>
                    <a:ext uri="{9D8B030D-6E8A-4147-A177-3AD203B41FA5}">
                      <a16:colId xmlns="" xmlns:a16="http://schemas.microsoft.com/office/drawing/2014/main" val="20000"/>
                    </a:ext>
                  </a:extLst>
                </a:gridCol>
                <a:gridCol w="3471482">
                  <a:extLst>
                    <a:ext uri="{9D8B030D-6E8A-4147-A177-3AD203B41FA5}">
                      <a16:colId xmlns="" xmlns:a16="http://schemas.microsoft.com/office/drawing/2014/main" val="20001"/>
                    </a:ext>
                  </a:extLst>
                </a:gridCol>
                <a:gridCol w="6942968">
                  <a:extLst>
                    <a:ext uri="{9D8B030D-6E8A-4147-A177-3AD203B41FA5}">
                      <a16:colId xmlns="" xmlns:a16="http://schemas.microsoft.com/office/drawing/2014/main" val="20002"/>
                    </a:ext>
                  </a:extLst>
                </a:gridCol>
              </a:tblGrid>
              <a:tr h="46662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a:tc>
                <a:tc hMerge="1">
                  <a:txBody>
                    <a:bodyPr/>
                    <a:lstStyle/>
                    <a:p>
                      <a:endParaRPr lang="en-US"/>
                    </a:p>
                  </a:txBody>
                  <a:tcPr/>
                </a:tc>
                <a:tc>
                  <a:txBody>
                    <a:bodyPr/>
                    <a:lstStyle/>
                    <a:p>
                      <a:pPr algn="ctr"/>
                      <a:r>
                        <a:rPr lang="en-US" sz="2200" dirty="0" err="1">
                          <a:latin typeface="Times New Roman" panose="02020603050405020304" pitchFamily="18" charset="0"/>
                          <a:cs typeface="Times New Roman" panose="02020603050405020304" pitchFamily="18" charset="0"/>
                        </a:rPr>
                        <a:t>Yêu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cần</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đạt</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435515">
                <a:tc gridSpan="3">
                  <a:txBody>
                    <a:bodyPr/>
                    <a:lstStyle/>
                    <a:p>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499657">
                <a:tc gridSpan="3">
                  <a:txBody>
                    <a:bodyPr/>
                    <a:lstStyle/>
                    <a:p>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2"/>
                  </a:ext>
                </a:extLst>
              </a:tr>
              <a:tr h="4541804">
                <a:tc>
                  <a:txBody>
                    <a:bodyPr/>
                    <a:lstStyle/>
                    <a:p>
                      <a:r>
                        <a:rPr lang="en-US" sz="2200" dirty="0" err="1">
                          <a:latin typeface="Times New Roman" pitchFamily="18" charset="0"/>
                          <a:cs typeface="Times New Roman" pitchFamily="18" charset="0"/>
                        </a:rPr>
                        <a:t>Số</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tự</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nhiên</a:t>
                      </a:r>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nhiên</a:t>
                      </a:r>
                      <a:endParaRPr lang="en-US" sz="2200" dirty="0">
                        <a:latin typeface="Times New Roman" pitchFamily="18" charset="0"/>
                        <a:cs typeface="Times New Roman" pitchFamily="18" charset="0"/>
                      </a:endParaRPr>
                    </a:p>
                  </a:txBody>
                  <a:tcPr/>
                </a:tc>
                <a:tc>
                  <a:txBody>
                    <a:bodyPr/>
                    <a:lstStyle/>
                    <a:p>
                      <a:r>
                        <a:rPr kumimoji="0" lang="en-US" sz="2200" i="1" kern="1200" dirty="0" err="1">
                          <a:solidFill>
                            <a:schemeClr val="dk1"/>
                          </a:solidFill>
                          <a:effectLst/>
                          <a:latin typeface="Times New Roman" pitchFamily="18" charset="0"/>
                          <a:ea typeface="+mn-ea"/>
                          <a:cs typeface="Times New Roman" pitchFamily="18" charset="0"/>
                        </a:rPr>
                        <a:t>Đếm</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đọc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viết</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baseline="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So </a:t>
                      </a:r>
                      <a:r>
                        <a:rPr kumimoji="0" lang="en-US" sz="2200" i="1" kern="1200" dirty="0" err="1">
                          <a:solidFill>
                            <a:schemeClr val="dk1"/>
                          </a:solidFill>
                          <a:effectLst/>
                          <a:latin typeface="Times New Roman" pitchFamily="18" charset="0"/>
                          <a:ea typeface="+mn-ea"/>
                          <a:cs typeface="Times New Roman" pitchFamily="18" charset="0"/>
                        </a:rPr>
                        <a:t>sánh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cộng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trừ</a:t>
                      </a:r>
                      <a:endParaRPr lang="en-US" sz="2200" dirty="0">
                        <a:latin typeface="Times New Roman" pitchFamily="18" charset="0"/>
                        <a:cs typeface="Times New Roman" pitchFamily="18" charset="0"/>
                      </a:endParaRPr>
                    </a:p>
                  </a:txBody>
                  <a:tcPr/>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20;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cách</a:t>
                      </a:r>
                      <a:r>
                        <a:rPr kumimoji="0" lang="en-US" sz="2200" kern="1200" dirty="0">
                          <a:solidFill>
                            <a:schemeClr val="dk1"/>
                          </a:solidFill>
                          <a:effectLst/>
                          <a:latin typeface="Times New Roman" pitchFamily="18" charset="0"/>
                          <a:ea typeface="+mn-ea"/>
                          <a:cs typeface="Times New Roman" pitchFamily="18" charset="0"/>
                        </a:rPr>
                        <a:t> so </a:t>
                      </a:r>
                      <a:r>
                        <a:rPr kumimoji="0" lang="en-US" sz="2200" kern="1200" dirty="0" err="1">
                          <a:solidFill>
                            <a:schemeClr val="dk1"/>
                          </a:solidFill>
                          <a:effectLst/>
                          <a:latin typeface="Times New Roman" pitchFamily="18" charset="0"/>
                          <a:ea typeface="+mn-ea"/>
                          <a:cs typeface="Times New Roman" pitchFamily="18" charset="0"/>
                        </a:rPr>
                        <a:t>sánh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xếp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 (ở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nhóm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quá</a:t>
                      </a:r>
                      <a:r>
                        <a:rPr kumimoji="0" lang="en-US" sz="2200" kern="1200" dirty="0">
                          <a:solidFill>
                            <a:schemeClr val="dk1"/>
                          </a:solidFill>
                          <a:effectLst/>
                          <a:latin typeface="Times New Roman" pitchFamily="18" charset="0"/>
                          <a:ea typeface="+mn-ea"/>
                          <a:cs typeface="Times New Roman" pitchFamily="18" charset="0"/>
                        </a:rPr>
                        <a:t> 4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a:t>
                      </a:r>
                    </a:p>
                    <a:p>
                      <a:pPr marL="0" indent="0">
                        <a:buFontTx/>
                        <a:buNone/>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nhớ</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Làm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quen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trường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hai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dấu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trái</a:t>
                      </a:r>
                      <a:r>
                        <a:rPr kumimoji="0" lang="en-US" sz="2200" kern="1200" dirty="0">
                          <a:solidFill>
                            <a:schemeClr val="dk1"/>
                          </a:solidFill>
                          <a:effectLst/>
                          <a:latin typeface="Times New Roman" pitchFamily="18" charset="0"/>
                          <a:ea typeface="+mn-ea"/>
                          <a:cs typeface="Times New Roman" pitchFamily="18" charset="0"/>
                        </a:rPr>
                        <a:t> sang </a:t>
                      </a:r>
                      <a:r>
                        <a:rPr kumimoji="0" lang="en-US" sz="2200" kern="1200" dirty="0" err="1">
                          <a:solidFill>
                            <a:schemeClr val="dk1"/>
                          </a:solidFill>
                          <a:effectLst/>
                          <a:latin typeface="Times New Roman" pitchFamily="18" charset="0"/>
                          <a:ea typeface="+mn-ea"/>
                          <a:cs typeface="Times New Roman" pitchFamily="18" charset="0"/>
                        </a:rPr>
                        <a:t>phải</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a:tc>
                <a:extLst>
                  <a:ext uri="{0D108BD9-81ED-4DB2-BD59-A6C34878D82A}">
                    <a16:rowId xmlns="" xmlns:a16="http://schemas.microsoft.com/office/drawing/2014/main" val="10003"/>
                  </a:ext>
                </a:extLst>
              </a:tr>
            </a:tbl>
          </a:graphicData>
        </a:graphic>
      </p:graphicFrame>
      <p:sp>
        <p:nvSpPr>
          <p:cNvPr id="39956" name="Title 2">
            <a:extLst>
              <a:ext uri="{FF2B5EF4-FFF2-40B4-BE49-F238E27FC236}">
                <a16:creationId xmlns="" xmlns:a16="http://schemas.microsoft.com/office/drawing/2014/main" id="{D187E66B-EE7E-43AA-82A5-A7E80C83C6A3}"/>
              </a:ext>
            </a:extLst>
          </p:cNvPr>
          <p:cNvSpPr>
            <a:spLocks noGrp="1" noChangeArrowheads="1"/>
          </p:cNvSpPr>
          <p:nvPr>
            <p:ph type="title"/>
          </p:nvPr>
        </p:nvSpPr>
        <p:spPr>
          <a:xfrm>
            <a:off x="2057400" y="152400"/>
            <a:ext cx="8077200" cy="533400"/>
          </a:xfrm>
        </p:spPr>
        <p:txBody>
          <a:bodyPr/>
          <a:lstStyle/>
          <a:p>
            <a:pPr algn="ctr"/>
            <a:r>
              <a:rPr lang="en-US" altLang="en-US" sz="3200" b="1">
                <a:solidFill>
                  <a:srgbClr val="FF0000"/>
                </a:solidFill>
                <a:latin typeface="Times New Roman" panose="02020603050405020304" pitchFamily="18" charset="0"/>
                <a:cs typeface="Times New Roman" panose="02020603050405020304" pitchFamily="18" charset="0"/>
              </a:rPr>
              <a:t> LỚP 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75D8256A-1A96-432F-B759-0F6BCDEA966D}"/>
              </a:ext>
            </a:extLst>
          </p:cNvPr>
          <p:cNvGraphicFramePr>
            <a:graphicFrameLocks noGrp="1"/>
          </p:cNvGraphicFramePr>
          <p:nvPr>
            <p:ph idx="1"/>
          </p:nvPr>
        </p:nvGraphicFramePr>
        <p:xfrm>
          <a:off x="225425" y="685800"/>
          <a:ext cx="11966575" cy="6264274"/>
        </p:xfrm>
        <a:graphic>
          <a:graphicData uri="http://schemas.openxmlformats.org/drawingml/2006/table">
            <a:tbl>
              <a:tblPr firstRow="1" bandRow="1">
                <a:tableStyleId>{5C22544A-7EE6-4342-B048-85BDC9FD1C3A}</a:tableStyleId>
              </a:tblPr>
              <a:tblGrid>
                <a:gridCol w="2048332">
                  <a:extLst>
                    <a:ext uri="{9D8B030D-6E8A-4147-A177-3AD203B41FA5}">
                      <a16:colId xmlns="" xmlns:a16="http://schemas.microsoft.com/office/drawing/2014/main" val="20000"/>
                    </a:ext>
                  </a:extLst>
                </a:gridCol>
                <a:gridCol w="3773244">
                  <a:extLst>
                    <a:ext uri="{9D8B030D-6E8A-4147-A177-3AD203B41FA5}">
                      <a16:colId xmlns="" xmlns:a16="http://schemas.microsoft.com/office/drawing/2014/main" val="20001"/>
                    </a:ext>
                  </a:extLst>
                </a:gridCol>
                <a:gridCol w="6144999">
                  <a:extLst>
                    <a:ext uri="{9D8B030D-6E8A-4147-A177-3AD203B41FA5}">
                      <a16:colId xmlns="" xmlns:a16="http://schemas.microsoft.com/office/drawing/2014/main" val="20002"/>
                    </a:ext>
                  </a:extLst>
                </a:gridCol>
              </a:tblGrid>
              <a:tr h="53345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39" marR="91439" marT="45725" marB="45725"/>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 xmlns:a16="http://schemas.microsoft.com/office/drawing/2014/main" val="10000"/>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latin typeface="Times New Roman" pitchFamily="18" charset="0"/>
                          <a:cs typeface="Times New Roman" pitchFamily="18" charset="0"/>
                        </a:rPr>
                        <a:t>  </a:t>
                      </a:r>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2"/>
                  </a:ext>
                </a:extLst>
              </a:tr>
              <a:tr h="1432705">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r>
                        <a:rPr kumimoji="0" lang="en-US" sz="2200" i="1" kern="1200" dirty="0" err="1">
                          <a:solidFill>
                            <a:schemeClr val="dk1"/>
                          </a:solidFill>
                          <a:effectLst/>
                          <a:latin typeface="Times New Roman" pitchFamily="18" charset="0"/>
                          <a:ea typeface="+mn-ea"/>
                          <a:cs typeface="Times New Roman" pitchFamily="18" charset="0"/>
                        </a:rPr>
                        <a:t>Tính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nhẩm</a:t>
                      </a:r>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 xmlns:a16="http://schemas.microsoft.com/office/drawing/2014/main" val="10003"/>
                  </a:ext>
                </a:extLst>
              </a:tr>
              <a:tr h="2773961">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giải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quyết</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vấn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đề</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liên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quan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đến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các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phép</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tính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cộng</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trừ</a:t>
                      </a:r>
                      <a:endParaRPr kumimoji="0" lang="en-US" sz="2200" kern="1200" dirty="0">
                        <a:solidFill>
                          <a:srgbClr val="C00000"/>
                        </a:solidFill>
                        <a:effectLst/>
                        <a:latin typeface="Times New Roman" pitchFamily="18" charset="0"/>
                        <a:ea typeface="+mn-ea"/>
                        <a:cs typeface="Times New Roman" pitchFamily="18" charset="0"/>
                      </a:endParaRPr>
                    </a:p>
                    <a:p>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thông</a:t>
                      </a:r>
                      <a:r>
                        <a:rPr kumimoji="0" lang="en-US" sz="2200" kern="1200" dirty="0">
                          <a:solidFill>
                            <a:schemeClr val="dk1"/>
                          </a:solidFill>
                          <a:effectLst/>
                          <a:latin typeface="Times New Roman" pitchFamily="18" charset="0"/>
                          <a:ea typeface="+mn-ea"/>
                          <a:cs typeface="Times New Roman" pitchFamily="18" charset="0"/>
                        </a:rPr>
                        <a:t> qua </a:t>
                      </a:r>
                      <a:r>
                        <a:rPr kumimoji="0" lang="en-US" sz="2200" kern="1200" dirty="0" err="1">
                          <a:solidFill>
                            <a:schemeClr val="dk1"/>
                          </a:solidFill>
                          <a:effectLst/>
                          <a:latin typeface="Times New Roman" pitchFamily="18" charset="0"/>
                          <a:ea typeface="+mn-ea"/>
                          <a:cs typeface="Times New Roman" pitchFamily="18" charset="0"/>
                        </a:rPr>
                        <a:t>tranh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ảnh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vẽ</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hoặc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huống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phù</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câu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văn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r>
                      <a:br>
                        <a:rPr kumimoji="0" lang="en-US" sz="2200" kern="1200" dirty="0">
                          <a:solidFill>
                            <a:schemeClr val="dk1"/>
                          </a:solidFill>
                          <a:effectLst/>
                          <a:latin typeface="Times New Roman" pitchFamily="18" charset="0"/>
                          <a:ea typeface="+mn-ea"/>
                          <a:cs typeface="Times New Roman" pitchFamily="18" charset="0"/>
                        </a:rPr>
                      </a:br>
                      <a:r>
                        <a:rPr kumimoji="0" lang="en-US" sz="2200" b="1" i="1" kern="1200" dirty="0">
                          <a:solidFill>
                            <a:schemeClr val="dk1"/>
                          </a:solidFill>
                          <a:effectLst/>
                          <a:latin typeface="Times New Roman" pitchFamily="18" charset="0"/>
                          <a:ea typeface="+mn-ea"/>
                          <a:cs typeface="Times New Roman" pitchFamily="18" charset="0"/>
                        </a:rPr>
                        <a:t> </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 xmlns:a16="http://schemas.microsoft.com/office/drawing/2014/main" val="10004"/>
                  </a:ext>
                </a:extLst>
              </a:tr>
            </a:tbl>
          </a:graphicData>
        </a:graphic>
      </p:graphicFrame>
      <p:sp>
        <p:nvSpPr>
          <p:cNvPr id="40984" name="Title 2">
            <a:extLst>
              <a:ext uri="{FF2B5EF4-FFF2-40B4-BE49-F238E27FC236}">
                <a16:creationId xmlns="" xmlns:a16="http://schemas.microsoft.com/office/drawing/2014/main" id="{BAF9321B-FF8B-4E3E-B771-90A39CDDC4E5}"/>
              </a:ext>
            </a:extLst>
          </p:cNvPr>
          <p:cNvSpPr>
            <a:spLocks noGrp="1" noChangeArrowheads="1"/>
          </p:cNvSpPr>
          <p:nvPr>
            <p:ph type="title"/>
          </p:nvPr>
        </p:nvSpPr>
        <p:spPr>
          <a:xfrm>
            <a:off x="1981200" y="152400"/>
            <a:ext cx="81534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1C380295-3632-4FDD-8886-2E32EED10D07}"/>
              </a:ext>
            </a:extLst>
          </p:cNvPr>
          <p:cNvGraphicFramePr>
            <a:graphicFrameLocks noGrp="1"/>
          </p:cNvGraphicFramePr>
          <p:nvPr>
            <p:ph idx="1"/>
          </p:nvPr>
        </p:nvGraphicFramePr>
        <p:xfrm>
          <a:off x="173038" y="501650"/>
          <a:ext cx="12018962" cy="6451900"/>
        </p:xfrm>
        <a:graphic>
          <a:graphicData uri="http://schemas.openxmlformats.org/drawingml/2006/table">
            <a:tbl>
              <a:tblPr/>
              <a:tblGrid>
                <a:gridCol w="1919287">
                  <a:extLst>
                    <a:ext uri="{9D8B030D-6E8A-4147-A177-3AD203B41FA5}">
                      <a16:colId xmlns="" xmlns:a16="http://schemas.microsoft.com/office/drawing/2014/main" val="20000"/>
                    </a:ext>
                  </a:extLst>
                </a:gridCol>
                <a:gridCol w="3862388">
                  <a:extLst>
                    <a:ext uri="{9D8B030D-6E8A-4147-A177-3AD203B41FA5}">
                      <a16:colId xmlns="" xmlns:a16="http://schemas.microsoft.com/office/drawing/2014/main" val="20001"/>
                    </a:ext>
                  </a:extLst>
                </a:gridCol>
                <a:gridCol w="6237287">
                  <a:extLst>
                    <a:ext uri="{9D8B030D-6E8A-4147-A177-3AD203B41FA5}">
                      <a16:colId xmlns="" xmlns:a16="http://schemas.microsoft.com/office/drawing/2014/main" val="20002"/>
                    </a:ext>
                  </a:extLst>
                </a:gridCol>
              </a:tblGrid>
              <a:tr h="452300">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rPr>
                        <a:t>HÌNH HỌC VÀ ĐO LƯỜNG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452300">
                <a:tc gridSpan="2">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Nội dung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hMerge="1">
                  <a:txBody>
                    <a:bodyPr/>
                    <a:lstStyle/>
                    <a:p>
                      <a:endParaRPr lang="en-US"/>
                    </a:p>
                  </a:txBody>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Yêu cầu cần đạt</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 xmlns:a16="http://schemas.microsoft.com/office/drawing/2014/main" val="10001"/>
                  </a:ext>
                </a:extLst>
              </a:tr>
              <a:tr h="426672">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Hình học trực quan</a:t>
                      </a:r>
                      <a:endParaRPr kumimoji="0" lang="en-US" altLang="en-US" sz="2200" b="0"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8E7"/>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2"/>
                  </a:ext>
                </a:extLst>
              </a:tr>
              <a:tr h="5120329">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Hình phẳng và hình khối</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Quan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sát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giản</a:t>
                      </a: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Thực</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hành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lắp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ghép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xếp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gắn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với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giản</a:t>
                      </a:r>
                      <a:endParaRPr kumimoji="0" lang="en-US" altLang="en-US" sz="22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vị</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định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hướng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gian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trên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dưới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phải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trước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ở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giữa</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vuông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tròn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tam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phương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hộp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lắp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ghép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xếp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gắn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 xmlns:a16="http://schemas.microsoft.com/office/drawing/2014/main" val="10003"/>
                  </a:ext>
                </a:extLst>
              </a:tr>
            </a:tbl>
          </a:graphicData>
        </a:graphic>
      </p:graphicFrame>
      <p:sp>
        <p:nvSpPr>
          <p:cNvPr id="42004" name="Title 2">
            <a:extLst>
              <a:ext uri="{FF2B5EF4-FFF2-40B4-BE49-F238E27FC236}">
                <a16:creationId xmlns="" xmlns:a16="http://schemas.microsoft.com/office/drawing/2014/main" id="{AD8FA8AA-CEF2-4F79-8236-11A5EDE895AB}"/>
              </a:ext>
            </a:extLst>
          </p:cNvPr>
          <p:cNvSpPr>
            <a:spLocks noGrp="1" noChangeArrowheads="1"/>
          </p:cNvSpPr>
          <p:nvPr>
            <p:ph type="title"/>
          </p:nvPr>
        </p:nvSpPr>
        <p:spPr>
          <a:xfrm>
            <a:off x="1905000" y="14288"/>
            <a:ext cx="8153400" cy="487362"/>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B94A03D1-F02D-464E-9062-9EEB3105921C}"/>
              </a:ext>
            </a:extLst>
          </p:cNvPr>
          <p:cNvGraphicFramePr>
            <a:graphicFrameLocks noGrp="1"/>
          </p:cNvGraphicFramePr>
          <p:nvPr>
            <p:ph idx="1"/>
          </p:nvPr>
        </p:nvGraphicFramePr>
        <p:xfrm>
          <a:off x="198438" y="630238"/>
          <a:ext cx="11993562" cy="6227762"/>
        </p:xfrm>
        <a:graphic>
          <a:graphicData uri="http://schemas.openxmlformats.org/drawingml/2006/table">
            <a:tbl>
              <a:tblPr firstRow="1" bandRow="1">
                <a:tableStyleId>{5C22544A-7EE6-4342-B048-85BDC9FD1C3A}</a:tableStyleId>
              </a:tblPr>
              <a:tblGrid>
                <a:gridCol w="328239">
                  <a:extLst>
                    <a:ext uri="{9D8B030D-6E8A-4147-A177-3AD203B41FA5}">
                      <a16:colId xmlns="" xmlns:a16="http://schemas.microsoft.com/office/drawing/2014/main" val="20000"/>
                    </a:ext>
                  </a:extLst>
                </a:gridCol>
                <a:gridCol w="3332948">
                  <a:extLst>
                    <a:ext uri="{9D8B030D-6E8A-4147-A177-3AD203B41FA5}">
                      <a16:colId xmlns="" xmlns:a16="http://schemas.microsoft.com/office/drawing/2014/main" val="20001"/>
                    </a:ext>
                  </a:extLst>
                </a:gridCol>
                <a:gridCol w="8332375">
                  <a:extLst>
                    <a:ext uri="{9D8B030D-6E8A-4147-A177-3AD203B41FA5}">
                      <a16:colId xmlns="" xmlns:a16="http://schemas.microsoft.com/office/drawing/2014/main" val="20002"/>
                    </a:ext>
                  </a:extLst>
                </a:gridCol>
              </a:tblGrid>
              <a:tr h="106980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kern="1200" dirty="0">
                          <a:solidFill>
                            <a:schemeClr val="lt1"/>
                          </a:solidFill>
                          <a:effectLst/>
                          <a:latin typeface="Times New Roman" pitchFamily="18" charset="0"/>
                          <a:ea typeface="+mn-ea"/>
                          <a:cs typeface="Times New Roman" pitchFamily="18" charset="0"/>
                        </a:rPr>
                        <a:t>HÌNH HỌC VÀ ĐO LƯỜNG</a:t>
                      </a:r>
                      <a:endParaRPr lang="en-US" sz="2200" dirty="0">
                        <a:latin typeface="Times New Roman" pitchFamily="18" charset="0"/>
                        <a:cs typeface="Times New Roman" pitchFamily="18" charset="0"/>
                      </a:endParaRPr>
                    </a:p>
                    <a:p>
                      <a:endParaRPr lang="en-US" sz="2200" dirty="0"/>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720057">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43" marR="91443" marT="45714" marB="45714"/>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43" marR="91443" marT="45714" marB="45714"/>
                </a:tc>
                <a:extLst>
                  <a:ext uri="{0D108BD9-81ED-4DB2-BD59-A6C34878D82A}">
                    <a16:rowId xmlns="" xmlns:a16="http://schemas.microsoft.com/office/drawing/2014/main" val="10001"/>
                  </a:ext>
                </a:extLst>
              </a:tr>
              <a:tr h="617192">
                <a:tc gridSpan="3">
                  <a:txBody>
                    <a:bodyPr/>
                    <a:lstStyle/>
                    <a:p>
                      <a:r>
                        <a:rPr kumimoji="0" lang="en-US" sz="2200" b="1" i="1" kern="1200" dirty="0" err="1">
                          <a:solidFill>
                            <a:srgbClr val="FF0000"/>
                          </a:solidFill>
                          <a:effectLst/>
                          <a:latin typeface="Times New Roman" pitchFamily="18" charset="0"/>
                          <a:ea typeface="+mn-ea"/>
                          <a:cs typeface="Times New Roman" pitchFamily="18" charset="0"/>
                        </a:rPr>
                        <a:t>Đo</a:t>
                      </a:r>
                      <a:r>
                        <a:rPr kumimoji="0" lang="en-US" sz="2200" b="1" i="1" kern="1200" dirty="0">
                          <a:solidFill>
                            <a:srgbClr val="FF0000"/>
                          </a:solidFill>
                          <a:effectLst/>
                          <a:latin typeface="Times New Roman" pitchFamily="18" charset="0"/>
                          <a:ea typeface="+mn-ea"/>
                          <a:cs typeface="Times New Roman" pitchFamily="18" charset="0"/>
                        </a:rPr>
                        <a:t> </a:t>
                      </a:r>
                      <a:r>
                        <a:rPr kumimoji="0" lang="en-US" sz="2200" b="1" i="1" kern="1200" dirty="0" err="1">
                          <a:solidFill>
                            <a:srgbClr val="FF0000"/>
                          </a:solidFill>
                          <a:effectLst/>
                          <a:latin typeface="Times New Roman" pitchFamily="18" charset="0"/>
                          <a:ea typeface="+mn-ea"/>
                          <a:cs typeface="Times New Roman" pitchFamily="18" charset="0"/>
                        </a:rPr>
                        <a:t>lường</a:t>
                      </a:r>
                      <a:endParaRPr lang="en-US" sz="2200" dirty="0">
                        <a:solidFill>
                          <a:srgbClr val="FF0000"/>
                        </a:solidFill>
                        <a:latin typeface="Times New Roman" pitchFamily="18" charset="0"/>
                        <a:cs typeface="Times New Roman" pitchFamily="18" charset="0"/>
                      </a:endParaRPr>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2"/>
                  </a:ext>
                </a:extLst>
              </a:tr>
              <a:tr h="3820713">
                <a:tc>
                  <a:txBody>
                    <a:bodyPr/>
                    <a:lstStyle/>
                    <a:p>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i="1" kern="1200" dirty="0" err="1">
                          <a:solidFill>
                            <a:schemeClr val="dk1"/>
                          </a:solidFill>
                          <a:effectLst/>
                          <a:latin typeface="Times New Roman" pitchFamily="18" charset="0"/>
                          <a:ea typeface="+mn-ea"/>
                          <a:cs typeface="Times New Roman" pitchFamily="18" charset="0"/>
                        </a:rPr>
                        <a:t>Biểu</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về</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và</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đơn</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vị</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đo</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ngắn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xăng-ti-mét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100cm.</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mỗi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7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gọi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p>
                    <a:p>
                      <a:endParaRPr lang="en-US" sz="2200" dirty="0">
                        <a:latin typeface="Times New Roman" pitchFamily="18" charset="0"/>
                        <a:cs typeface="Times New Roman" pitchFamily="18" charset="0"/>
                      </a:endParaRPr>
                    </a:p>
                  </a:txBody>
                  <a:tcPr marL="91443" marR="91443" marT="45714" marB="45714"/>
                </a:tc>
                <a:extLst>
                  <a:ext uri="{0D108BD9-81ED-4DB2-BD59-A6C34878D82A}">
                    <a16:rowId xmlns="" xmlns:a16="http://schemas.microsoft.com/office/drawing/2014/main" val="10003"/>
                  </a:ext>
                </a:extLst>
              </a:tr>
            </a:tbl>
          </a:graphicData>
        </a:graphic>
      </p:graphicFrame>
      <p:sp>
        <p:nvSpPr>
          <p:cNvPr id="43028" name="Title 2">
            <a:extLst>
              <a:ext uri="{FF2B5EF4-FFF2-40B4-BE49-F238E27FC236}">
                <a16:creationId xmlns="" xmlns:a16="http://schemas.microsoft.com/office/drawing/2014/main" id="{0F0B1525-37EF-40FE-9E96-00CE136CDF3C}"/>
              </a:ext>
            </a:extLst>
          </p:cNvPr>
          <p:cNvSpPr>
            <a:spLocks noGrp="1" noChangeArrowheads="1"/>
          </p:cNvSpPr>
          <p:nvPr>
            <p:ph type="title"/>
          </p:nvPr>
        </p:nvSpPr>
        <p:spPr>
          <a:xfrm>
            <a:off x="1905000" y="0"/>
            <a:ext cx="82296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 xmlns:a16="http://schemas.microsoft.com/office/drawing/2014/main" id="{E7A9C419-D9E8-464A-B1DC-29280FD7857E}"/>
              </a:ext>
            </a:extLst>
          </p:cNvPr>
          <p:cNvSpPr>
            <a:spLocks noGrp="1" noChangeArrowheads="1"/>
          </p:cNvSpPr>
          <p:nvPr>
            <p:ph type="title"/>
          </p:nvPr>
        </p:nvSpPr>
        <p:spPr>
          <a:xfrm>
            <a:off x="1247204" y="2600170"/>
            <a:ext cx="8912225" cy="687387"/>
          </a:xfrm>
        </p:spPr>
        <p:txBody>
          <a:bodyPr/>
          <a:lstStyle/>
          <a:p>
            <a:pPr algn="ct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
        <p:nvSpPr>
          <p:cNvPr id="3" name="Content Placeholder 2">
            <a:extLst>
              <a:ext uri="{FF2B5EF4-FFF2-40B4-BE49-F238E27FC236}">
                <a16:creationId xmlns="" xmlns:a16="http://schemas.microsoft.com/office/drawing/2014/main" id="{C4156E64-4FBA-42A3-9F79-050D38935484}"/>
              </a:ext>
            </a:extLst>
          </p:cNvPr>
          <p:cNvSpPr>
            <a:spLocks noGrp="1"/>
          </p:cNvSpPr>
          <p:nvPr>
            <p:ph idx="1"/>
          </p:nvPr>
        </p:nvSpPr>
        <p:spPr>
          <a:xfrm>
            <a:off x="205513" y="3158260"/>
            <a:ext cx="11701462" cy="4900411"/>
          </a:xfrm>
        </p:spPr>
        <p:txBody>
          <a:bodyPr rtlCol="0">
            <a:normAutofit/>
          </a:bodyPr>
          <a:lstStyle/>
          <a:p>
            <a:pPr marL="0" indent="0" algn="just" eaLnBrk="1" fontAlgn="auto" hangingPunct="1">
              <a:spcAft>
                <a:spcPts val="0"/>
              </a:spcAft>
              <a:buNone/>
              <a:defRPr/>
            </a:pPr>
            <a:r>
              <a:rPr lang="en-US" sz="2800" b="1" smtClean="0">
                <a:solidFill>
                  <a:srgbClr val="0070C0"/>
                </a:solidFill>
                <a:latin typeface="Times New Roman" panose="02020603050405020304" pitchFamily="18" charset="0"/>
                <a:cs typeface="Times New Roman" panose="02020603050405020304" pitchFamily="18" charset="0"/>
              </a:rPr>
              <a:t>    1) GIÁO VIÊN:</a:t>
            </a:r>
          </a:p>
          <a:p>
            <a:pPr algn="just" eaLnBrk="1" fontAlgn="auto" hangingPunct="1">
              <a:spcAft>
                <a:spcPts val="0"/>
              </a:spcAft>
              <a:buFont typeface="Wingdings 3" charset="2"/>
              <a:buChar char=""/>
              <a:defRPr/>
            </a:pPr>
            <a:r>
              <a:rPr lang="en-US" sz="280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Phần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lớn</a:t>
            </a:r>
            <a:r>
              <a:rPr lang="en-US" sz="2800" dirty="0">
                <a:solidFill>
                  <a:srgbClr val="002060"/>
                </a:solidFill>
                <a:latin typeface="Times New Roman" panose="02020603050405020304" pitchFamily="18" charset="0"/>
                <a:cs typeface="Times New Roman" panose="02020603050405020304" pitchFamily="18" charset="0"/>
              </a:rPr>
              <a:t> GV </a:t>
            </a:r>
            <a:r>
              <a:rPr lang="en-US" sz="2800" dirty="0" err="1">
                <a:solidFill>
                  <a:srgbClr val="002060"/>
                </a:solidFill>
                <a:latin typeface="Times New Roman" panose="02020603050405020304" pitchFamily="18" charset="0"/>
                <a:cs typeface="Times New Roman" panose="02020603050405020304" pitchFamily="18" charset="0"/>
              </a:rPr>
              <a:t>hiện</a:t>
            </a:r>
            <a:r>
              <a:rPr lang="en-US" sz="2800" dirty="0">
                <a:solidFill>
                  <a:srgbClr val="002060"/>
                </a:solidFill>
                <a:latin typeface="Times New Roman" panose="02020603050405020304" pitchFamily="18" charset="0"/>
                <a:cs typeface="Times New Roman" panose="02020603050405020304" pitchFamily="18" charset="0"/>
              </a:rPr>
              <a:t> nay </a:t>
            </a:r>
            <a:r>
              <a:rPr lang="en-US" sz="2800" dirty="0" err="1">
                <a:solidFill>
                  <a:srgbClr val="002060"/>
                </a:solidFill>
                <a:latin typeface="Times New Roman" panose="02020603050405020304" pitchFamily="18" charset="0"/>
                <a:cs typeface="Times New Roman" panose="02020603050405020304" pitchFamily="18" charset="0"/>
              </a:rPr>
              <a:t>ch</a:t>
            </a:r>
            <a:r>
              <a:rPr lang="vi-VN" sz="2800" dirty="0">
                <a:solidFill>
                  <a:srgbClr val="002060"/>
                </a:solidFill>
                <a:latin typeface="Times New Roman" panose="02020603050405020304" pitchFamily="18" charset="0"/>
                <a:cs typeface="Times New Roman" panose="02020603050405020304" pitchFamily="18" charset="0"/>
              </a:rPr>
              <a:t>ư</a:t>
            </a:r>
            <a:r>
              <a:rPr lang="en-US" sz="2800" dirty="0">
                <a:solidFill>
                  <a:srgbClr val="002060"/>
                </a:solidFill>
                <a:latin typeface="Times New Roman" panose="02020603050405020304" pitchFamily="18" charset="0"/>
                <a:cs typeface="Times New Roman" panose="02020603050405020304" pitchFamily="18" charset="0"/>
              </a:rPr>
              <a:t>a </a:t>
            </a:r>
            <a:r>
              <a:rPr lang="en-US" sz="2800" dirty="0" err="1">
                <a:solidFill>
                  <a:srgbClr val="002060"/>
                </a:solidFill>
                <a:latin typeface="Times New Roman" panose="02020603050405020304" pitchFamily="18" charset="0"/>
                <a:cs typeface="Times New Roman" panose="02020603050405020304" pitchFamily="18" charset="0"/>
              </a:rPr>
              <a:t>áp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dụng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một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cách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hiệu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quả</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các</a:t>
            </a:r>
            <a:r>
              <a:rPr lang="en-US" sz="2800" dirty="0">
                <a:solidFill>
                  <a:srgbClr val="002060"/>
                </a:solidFill>
                <a:latin typeface="Times New Roman" panose="02020603050405020304" pitchFamily="18" charset="0"/>
                <a:cs typeface="Times New Roman" panose="02020603050405020304" pitchFamily="18" charset="0"/>
              </a:rPr>
              <a:t> PPDH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giáo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dục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tích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cực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Các</a:t>
            </a:r>
            <a:r>
              <a:rPr lang="en-US" sz="2800" dirty="0">
                <a:solidFill>
                  <a:srgbClr val="002060"/>
                </a:solidFill>
                <a:latin typeface="Times New Roman" panose="02020603050405020304" pitchFamily="18" charset="0"/>
                <a:cs typeface="Times New Roman" panose="02020603050405020304" pitchFamily="18" charset="0"/>
              </a:rPr>
              <a:t> PPDH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giáo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dục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còn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mang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tính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áp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đặt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một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chiều</a:t>
            </a:r>
            <a:r>
              <a:rPr lang="en-US" sz="28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2800" dirty="0">
                <a:solidFill>
                  <a:srgbClr val="002060"/>
                </a:solidFill>
                <a:latin typeface="Times New Roman" panose="02020603050405020304" pitchFamily="18" charset="0"/>
                <a:cs typeface="Times New Roman" panose="02020603050405020304" pitchFamily="18" charset="0"/>
              </a:rPr>
              <a:t>GV </a:t>
            </a:r>
            <a:r>
              <a:rPr lang="en-US" sz="2800" dirty="0" err="1">
                <a:solidFill>
                  <a:srgbClr val="002060"/>
                </a:solidFill>
                <a:latin typeface="Times New Roman" panose="02020603050405020304" pitchFamily="18" charset="0"/>
                <a:cs typeface="Times New Roman" panose="02020603050405020304" pitchFamily="18" charset="0"/>
              </a:rPr>
              <a:t>thường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lệ</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thuộc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vào</a:t>
            </a:r>
            <a:r>
              <a:rPr lang="en-US" sz="2800" dirty="0">
                <a:solidFill>
                  <a:srgbClr val="002060"/>
                </a:solidFill>
                <a:latin typeface="Times New Roman" panose="02020603050405020304" pitchFamily="18" charset="0"/>
                <a:cs typeface="Times New Roman" panose="02020603050405020304" pitchFamily="18" charset="0"/>
              </a:rPr>
              <a:t> SGK, </a:t>
            </a:r>
            <a:r>
              <a:rPr lang="en-US" sz="2800" dirty="0" err="1">
                <a:solidFill>
                  <a:srgbClr val="002060"/>
                </a:solidFill>
                <a:latin typeface="Times New Roman" panose="02020603050405020304" pitchFamily="18" charset="0"/>
                <a:cs typeface="Times New Roman" panose="02020603050405020304" pitchFamily="18" charset="0"/>
              </a:rPr>
              <a:t>không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dám</a:t>
            </a:r>
            <a:r>
              <a:rPr lang="en-US" sz="2800" dirty="0">
                <a:solidFill>
                  <a:srgbClr val="002060"/>
                </a:solidFill>
                <a:latin typeface="Times New Roman" panose="02020603050405020304" pitchFamily="18" charset="0"/>
                <a:cs typeface="Times New Roman" panose="02020603050405020304" pitchFamily="18" charset="0"/>
              </a:rPr>
              <a:t> v</a:t>
            </a:r>
            <a:r>
              <a:rPr lang="vi-VN" sz="2800" dirty="0">
                <a:solidFill>
                  <a:srgbClr val="002060"/>
                </a:solidFill>
                <a:latin typeface="Times New Roman" panose="02020603050405020304" pitchFamily="18" charset="0"/>
                <a:cs typeface="Times New Roman" panose="02020603050405020304" pitchFamily="18" charset="0"/>
              </a:rPr>
              <a:t>ư</a:t>
            </a:r>
            <a:r>
              <a:rPr lang="en-US" sz="2800" dirty="0" err="1">
                <a:solidFill>
                  <a:srgbClr val="002060"/>
                </a:solidFill>
                <a:latin typeface="Times New Roman" panose="02020603050405020304" pitchFamily="18" charset="0"/>
                <a:cs typeface="Times New Roman" panose="02020603050405020304" pitchFamily="18" charset="0"/>
              </a:rPr>
              <a:t>ợt</a:t>
            </a:r>
            <a:r>
              <a:rPr lang="en-US" sz="2800" dirty="0">
                <a:solidFill>
                  <a:srgbClr val="002060"/>
                </a:solidFill>
                <a:latin typeface="Times New Roman" panose="02020603050405020304" pitchFamily="18" charset="0"/>
                <a:cs typeface="Times New Roman" panose="02020603050405020304" pitchFamily="18" charset="0"/>
              </a:rPr>
              <a:t> ra </a:t>
            </a:r>
            <a:r>
              <a:rPr lang="en-US" sz="2800" dirty="0" err="1">
                <a:solidFill>
                  <a:srgbClr val="002060"/>
                </a:solidFill>
                <a:latin typeface="Times New Roman" panose="02020603050405020304" pitchFamily="18" charset="0"/>
                <a:cs typeface="Times New Roman" panose="02020603050405020304" pitchFamily="18" charset="0"/>
              </a:rPr>
              <a:t>khỏi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khuôn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khổ</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gắn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với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việc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kiểm</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đánh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giá</a:t>
            </a:r>
            <a:r>
              <a:rPr lang="en-US" sz="28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2800" dirty="0">
                <a:solidFill>
                  <a:srgbClr val="002060"/>
                </a:solidFill>
                <a:latin typeface="Times New Roman" panose="02020603050405020304" pitchFamily="18" charset="0"/>
                <a:cs typeface="Times New Roman" panose="02020603050405020304" pitchFamily="18" charset="0"/>
              </a:rPr>
              <a:t>GV </a:t>
            </a:r>
            <a:r>
              <a:rPr lang="en-US" sz="2800" dirty="0" err="1">
                <a:solidFill>
                  <a:srgbClr val="002060"/>
                </a:solidFill>
                <a:latin typeface="Times New Roman" panose="02020603050405020304" pitchFamily="18" charset="0"/>
                <a:cs typeface="Times New Roman" panose="02020603050405020304" pitchFamily="18" charset="0"/>
              </a:rPr>
              <a:t>chưa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thực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hiện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tốt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đánh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giá</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quá</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trình</a:t>
            </a:r>
            <a:r>
              <a:rPr lang="en-US" sz="2800" dirty="0">
                <a:solidFill>
                  <a:srgbClr val="002060"/>
                </a:solidFill>
                <a:latin typeface="Times New Roman" panose="02020603050405020304" pitchFamily="18" charset="0"/>
                <a:cs typeface="Times New Roman" panose="02020603050405020304" pitchFamily="18" charset="0"/>
              </a:rPr>
              <a:t> hay </a:t>
            </a:r>
            <a:r>
              <a:rPr lang="en-US" sz="2800" dirty="0" err="1">
                <a:solidFill>
                  <a:srgbClr val="002060"/>
                </a:solidFill>
                <a:latin typeface="Times New Roman" panose="02020603050405020304" pitchFamily="18" charset="0"/>
                <a:cs typeface="Times New Roman" panose="02020603050405020304" pitchFamily="18" charset="0"/>
              </a:rPr>
              <a:t>đánh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giá</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năng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lực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của</a:t>
            </a:r>
            <a:r>
              <a:rPr lang="en-US" sz="2800" dirty="0">
                <a:solidFill>
                  <a:srgbClr val="002060"/>
                </a:solidFill>
                <a:latin typeface="Times New Roman" panose="02020603050405020304" pitchFamily="18" charset="0"/>
                <a:cs typeface="Times New Roman" panose="02020603050405020304" pitchFamily="18" charset="0"/>
              </a:rPr>
              <a:t> HS, </a:t>
            </a:r>
            <a:r>
              <a:rPr lang="en-US" sz="2800" dirty="0" err="1">
                <a:solidFill>
                  <a:srgbClr val="002060"/>
                </a:solidFill>
                <a:latin typeface="Times New Roman" panose="02020603050405020304" pitchFamily="18" charset="0"/>
                <a:cs typeface="Times New Roman" panose="02020603050405020304" pitchFamily="18" charset="0"/>
              </a:rPr>
              <a:t>chủ</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yếu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đánh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giá</a:t>
            </a:r>
            <a:r>
              <a:rPr lang="en-US" sz="2800" dirty="0">
                <a:solidFill>
                  <a:srgbClr val="002060"/>
                </a:solidFill>
                <a:latin typeface="Times New Roman" panose="02020603050405020304" pitchFamily="18" charset="0"/>
                <a:cs typeface="Times New Roman" panose="02020603050405020304" pitchFamily="18" charset="0"/>
              </a:rPr>
              <a:t> kết </a:t>
            </a:r>
            <a:r>
              <a:rPr lang="en-US" sz="2800" dirty="0" err="1">
                <a:solidFill>
                  <a:srgbClr val="002060"/>
                </a:solidFill>
                <a:latin typeface="Times New Roman" panose="02020603050405020304" pitchFamily="18" charset="0"/>
                <a:cs typeface="Times New Roman" panose="02020603050405020304" pitchFamily="18" charset="0"/>
              </a:rPr>
              <a:t>quả</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học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tập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dựa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trên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kiến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thức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môn</a:t>
            </a:r>
            <a:r>
              <a:rPr lang="en-US" sz="2800" dirty="0">
                <a:solidFill>
                  <a:srgbClr val="002060"/>
                </a:solidFill>
                <a:latin typeface="Times New Roman" panose="02020603050405020304" pitchFamily="18" charset="0"/>
                <a:cs typeface="Times New Roman" panose="02020603050405020304" pitchFamily="18" charset="0"/>
              </a:rPr>
              <a:t> </a:t>
            </a:r>
            <a:r>
              <a:rPr lang="en-US" sz="2800" err="1">
                <a:solidFill>
                  <a:srgbClr val="002060"/>
                </a:solidFill>
                <a:latin typeface="Times New Roman" panose="02020603050405020304" pitchFamily="18" charset="0"/>
                <a:cs typeface="Times New Roman" panose="02020603050405020304" pitchFamily="18" charset="0"/>
              </a:rPr>
              <a:t>học</a:t>
            </a:r>
            <a:r>
              <a:rPr lang="en-US" sz="2800" smtClean="0">
                <a:solidFill>
                  <a:srgbClr val="002060"/>
                </a:solidFill>
                <a:latin typeface="Times New Roman" panose="02020603050405020304" pitchFamily="18" charset="0"/>
                <a:cs typeface="Times New Roman" panose="02020603050405020304" pitchFamily="18" charset="0"/>
              </a:rPr>
              <a:t>.</a:t>
            </a:r>
            <a:endParaRPr lang="en-US" sz="2800" dirty="0">
              <a:solidFill>
                <a:srgbClr val="002060"/>
              </a:solidFill>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 xmlns:a16="http://schemas.microsoft.com/office/drawing/2014/main" id="{DFA76095-B32B-4EE1-A8A5-252F69CBD777}"/>
              </a:ext>
            </a:extLst>
          </p:cNvPr>
          <p:cNvSpPr txBox="1">
            <a:spLocks noChangeArrowheads="1"/>
          </p:cNvSpPr>
          <p:nvPr/>
        </p:nvSpPr>
        <p:spPr bwMode="auto">
          <a:xfrm>
            <a:off x="532189" y="1405718"/>
            <a:ext cx="10456655" cy="1589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eaLnBrk="1" hangingPunct="1"/>
            <a:r>
              <a:rPr lang="en-US" altLang="en-US" b="1" smtClean="0">
                <a:solidFill>
                  <a:srgbClr val="C00000"/>
                </a:solidFill>
                <a:latin typeface="Times New Roman" panose="02020603050405020304" pitchFamily="18" charset="0"/>
                <a:cs typeface="Times New Roman" panose="02020603050405020304" pitchFamily="18" charset="0"/>
              </a:rPr>
              <a:t>1- THỰC TRẠNG CỦA VIỆC DẠY – HỌC TOÁN HIỆN NAY CỦA HỌC SINH TIỂU HỌC</a:t>
            </a:r>
            <a:endParaRPr lang="en-US" altLang="en-US" b="1">
              <a:solidFill>
                <a:srgbClr val="C00000"/>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1653031" y="160419"/>
            <a:ext cx="10522226" cy="1457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smtClean="0">
                <a:solidFill>
                  <a:srgbClr val="FF0000"/>
                </a:solidFill>
                <a:latin typeface="Times New Roman" panose="02020603050405020304" pitchFamily="18" charset="0"/>
                <a:cs typeface="Times New Roman" panose="02020603050405020304" pitchFamily="18" charset="0"/>
              </a:rPr>
              <a:t>PHẦN 1</a:t>
            </a:r>
          </a:p>
          <a:p>
            <a:r>
              <a:rPr lang="en-US" b="1" smtClean="0">
                <a:solidFill>
                  <a:srgbClr val="FF0000"/>
                </a:solidFill>
                <a:latin typeface="Times New Roman" panose="02020603050405020304" pitchFamily="18" charset="0"/>
                <a:cs typeface="Times New Roman" panose="02020603050405020304" pitchFamily="18" charset="0"/>
              </a:rPr>
              <a:t>BÁO CÁO THAM LUẬN</a:t>
            </a:r>
            <a:endParaRPr lang="en-US" b="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9E48C23A-026E-445E-B51A-7436747D3DAD}"/>
              </a:ext>
            </a:extLst>
          </p:cNvPr>
          <p:cNvGraphicFramePr>
            <a:graphicFrameLocks noGrp="1"/>
          </p:cNvGraphicFramePr>
          <p:nvPr>
            <p:ph idx="1"/>
          </p:nvPr>
        </p:nvGraphicFramePr>
        <p:xfrm>
          <a:off x="173038" y="669925"/>
          <a:ext cx="12018962" cy="6188075"/>
        </p:xfrm>
        <a:graphic>
          <a:graphicData uri="http://schemas.openxmlformats.org/drawingml/2006/table">
            <a:tbl>
              <a:tblPr firstRow="1" bandRow="1">
                <a:tableStyleId>{5C22544A-7EE6-4342-B048-85BDC9FD1C3A}</a:tableStyleId>
              </a:tblPr>
              <a:tblGrid>
                <a:gridCol w="1431067">
                  <a:extLst>
                    <a:ext uri="{9D8B030D-6E8A-4147-A177-3AD203B41FA5}">
                      <a16:colId xmlns="" xmlns:a16="http://schemas.microsoft.com/office/drawing/2014/main" val="20000"/>
                    </a:ext>
                  </a:extLst>
                </a:gridCol>
                <a:gridCol w="2877145">
                  <a:extLst>
                    <a:ext uri="{9D8B030D-6E8A-4147-A177-3AD203B41FA5}">
                      <a16:colId xmlns="" xmlns:a16="http://schemas.microsoft.com/office/drawing/2014/main" val="20001"/>
                    </a:ext>
                  </a:extLst>
                </a:gridCol>
                <a:gridCol w="7710750">
                  <a:extLst>
                    <a:ext uri="{9D8B030D-6E8A-4147-A177-3AD203B41FA5}">
                      <a16:colId xmlns="" xmlns:a16="http://schemas.microsoft.com/office/drawing/2014/main" val="20002"/>
                    </a:ext>
                  </a:extLst>
                </a:gridCol>
              </a:tblGrid>
              <a:tr h="112102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i="1" kern="1200" dirty="0" err="1">
                          <a:solidFill>
                            <a:schemeClr val="bg1"/>
                          </a:solidFill>
                          <a:effectLst/>
                          <a:latin typeface="Times New Roman" pitchFamily="18" charset="0"/>
                          <a:ea typeface="+mn-ea"/>
                          <a:cs typeface="Times New Roman" pitchFamily="18" charset="0"/>
                        </a:rPr>
                        <a:t>Đo</a:t>
                      </a:r>
                      <a:r>
                        <a:rPr kumimoji="0" lang="en-US" sz="2200" b="1" i="1" kern="1200" dirty="0">
                          <a:solidFill>
                            <a:schemeClr val="bg1"/>
                          </a:solidFill>
                          <a:effectLst/>
                          <a:latin typeface="Times New Roman" pitchFamily="18" charset="0"/>
                          <a:ea typeface="+mn-ea"/>
                          <a:cs typeface="Times New Roman" pitchFamily="18" charset="0"/>
                        </a:rPr>
                        <a:t> </a:t>
                      </a:r>
                      <a:r>
                        <a:rPr kumimoji="0" lang="en-US" sz="2200" b="1" i="1" kern="1200" dirty="0" err="1">
                          <a:solidFill>
                            <a:schemeClr val="bg1"/>
                          </a:solidFill>
                          <a:effectLst/>
                          <a:latin typeface="Times New Roman" pitchFamily="18" charset="0"/>
                          <a:ea typeface="+mn-ea"/>
                          <a:cs typeface="Times New Roman" pitchFamily="18" charset="0"/>
                        </a:rPr>
                        <a:t>lường</a:t>
                      </a:r>
                      <a:endParaRPr lang="en-US" sz="2200" dirty="0">
                        <a:solidFill>
                          <a:schemeClr val="bg1"/>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4" marR="91434" marT="45726" marB="45726"/>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5067047">
                <a:tc>
                  <a:txBody>
                    <a:bodyPr/>
                    <a:lstStyle/>
                    <a:p>
                      <a:endParaRPr lang="en-US" sz="2200">
                        <a:latin typeface="Times New Roman" panose="02020603050405020304" pitchFamily="18" charset="0"/>
                        <a:cs typeface="Times New Roman" panose="02020603050405020304" pitchFamily="18" charset="0"/>
                      </a:endParaRPr>
                    </a:p>
                  </a:txBody>
                  <a:tcPr marL="91434" marR="91434" marT="45726" marB="45726"/>
                </a:tc>
                <a:tc>
                  <a:txBody>
                    <a:bodyPr/>
                    <a:lstStyle/>
                    <a:p>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đo</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đại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lượng</a:t>
                      </a:r>
                      <a:endParaRPr kumimoji="0" lang="en-US" sz="2200" kern="1200" dirty="0">
                        <a:solidFill>
                          <a:srgbClr val="C00000"/>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
                      </a:r>
                      <a:br>
                        <a:rPr kumimoji="0" lang="en-US" sz="2200" i="1" kern="1200" dirty="0">
                          <a:solidFill>
                            <a:schemeClr val="dk1"/>
                          </a:solidFill>
                          <a:effectLst/>
                          <a:latin typeface="Times New Roman" pitchFamily="18" charset="0"/>
                          <a:ea typeface="+mn-ea"/>
                          <a:cs typeface="Times New Roman" pitchFamily="18" charset="0"/>
                        </a:rPr>
                      </a:b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txBody>
                  <a:tcPr marL="91434" marR="91434" marT="45726" marB="45726"/>
                </a:tc>
                <a:tc>
                  <a:txBody>
                    <a:bodyPr/>
                    <a:lstStyle/>
                    <a:p>
                      <a:r>
                        <a:rPr kumimoji="0" lang="en-US" sz="2200" kern="1200" dirty="0">
                          <a:solidFill>
                            <a:schemeClr val="dk1"/>
                          </a:solidFill>
                          <a:effectLst/>
                          <a:latin typeface="Times New Roman" pitchFamily="18" charset="0"/>
                          <a:ea typeface="+mn-ea"/>
                          <a:cs typeface="Times New Roman" pitchFamily="18" charset="0"/>
                        </a:rPr>
                        <a:t>-</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lượng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(gang </a:t>
                      </a:r>
                      <a:r>
                        <a:rPr kumimoji="0" lang="en-US" sz="2200" kern="1200" dirty="0" err="1">
                          <a:solidFill>
                            <a:schemeClr val="dk1"/>
                          </a:solidFill>
                          <a:effectLst/>
                          <a:latin typeface="Times New Roman" pitchFamily="18" charset="0"/>
                          <a:ea typeface="+mn-ea"/>
                          <a:cs typeface="Times New Roman" pitchFamily="18" charset="0"/>
                        </a:rPr>
                        <a:t>tay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chân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thẳng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là</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Xác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định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hàng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Giải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một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vấn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giản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liên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quan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endParaRPr lang="en-US" sz="2200" dirty="0">
                        <a:latin typeface="Times New Roman" panose="02020603050405020304" pitchFamily="18" charset="0"/>
                        <a:cs typeface="Times New Roman" panose="02020603050405020304" pitchFamily="18" charset="0"/>
                      </a:endParaRPr>
                    </a:p>
                  </a:txBody>
                  <a:tcPr marL="91434" marR="91434" marT="45726" marB="45726"/>
                </a:tc>
                <a:extLst>
                  <a:ext uri="{0D108BD9-81ED-4DB2-BD59-A6C34878D82A}">
                    <a16:rowId xmlns="" xmlns:a16="http://schemas.microsoft.com/office/drawing/2014/main" val="10001"/>
                  </a:ext>
                </a:extLst>
              </a:tr>
            </a:tbl>
          </a:graphicData>
        </a:graphic>
      </p:graphicFrame>
      <p:sp>
        <p:nvSpPr>
          <p:cNvPr id="44046" name="Title 2">
            <a:extLst>
              <a:ext uri="{FF2B5EF4-FFF2-40B4-BE49-F238E27FC236}">
                <a16:creationId xmlns="" xmlns:a16="http://schemas.microsoft.com/office/drawing/2014/main" id="{60FD2A1C-B6F2-48A1-A796-B1EBE19EE6C6}"/>
              </a:ext>
            </a:extLst>
          </p:cNvPr>
          <p:cNvSpPr>
            <a:spLocks noGrp="1" noChangeArrowheads="1"/>
          </p:cNvSpPr>
          <p:nvPr>
            <p:ph type="title"/>
          </p:nvPr>
        </p:nvSpPr>
        <p:spPr>
          <a:xfrm>
            <a:off x="1943100" y="107950"/>
            <a:ext cx="8305800" cy="563563"/>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 xmlns:a16="http://schemas.microsoft.com/office/drawing/2014/main" id="{6A2BEEDC-B1F8-4DDD-B983-C6BE97821286}"/>
              </a:ext>
            </a:extLst>
          </p:cNvPr>
          <p:cNvSpPr>
            <a:spLocks noGrp="1" noChangeArrowheads="1"/>
          </p:cNvSpPr>
          <p:nvPr>
            <p:ph idx="1"/>
          </p:nvPr>
        </p:nvSpPr>
        <p:spPr>
          <a:xfrm>
            <a:off x="1219200" y="437322"/>
            <a:ext cx="10720388" cy="6241774"/>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Chương trình môn Toán lớp 1 mới không có riêng mạch kiến thức "Giải bài toán có lời văn", nhưng nội dung này được đề cập đến trong phần thực hành giải quyết vấn đề ở tất cả các mạch kiến thức.</a:t>
            </a:r>
          </a:p>
          <a:p>
            <a:pPr algn="just"/>
            <a:r>
              <a:rPr lang="vi-VN" altLang="en-US" sz="3200">
                <a:solidFill>
                  <a:srgbClr val="002060"/>
                </a:solidFill>
                <a:latin typeface="Times New Roman" panose="02020603050405020304" pitchFamily="18" charset="0"/>
                <a:cs typeface="Times New Roman" panose="02020603050405020304" pitchFamily="18" charset="0"/>
              </a:rPr>
              <a:t>Trong nội dung Hình học của chương trình môn Toán lớp 1 mới có đề cập đến yêu cầu: Nhận biết được vị trí, định hướng trong không gian như: trên – dưới, phải – trái, trước – sau, ở giữa. Nội dung này </a:t>
            </a:r>
            <a:r>
              <a:rPr lang="vi-VN" altLang="en-US" sz="3200" i="1">
                <a:solidFill>
                  <a:srgbClr val="002060"/>
                </a:solidFill>
                <a:latin typeface="Times New Roman" panose="02020603050405020304" pitchFamily="18" charset="0"/>
                <a:cs typeface="Times New Roman" panose="02020603050405020304" pitchFamily="18" charset="0"/>
              </a:rPr>
              <a:t>không có trong chương trình môn Toán lớp 1 hiện hành</a:t>
            </a:r>
            <a:r>
              <a:rPr lang="vi-VN" altLang="en-US" sz="3200">
                <a:solidFill>
                  <a:srgbClr val="002060"/>
                </a:solidFill>
                <a:latin typeface="Times New Roman" panose="02020603050405020304" pitchFamily="18" charset="0"/>
                <a:cs typeface="Times New Roman" panose="02020603050405020304" pitchFamily="18" charset="0"/>
              </a:rPr>
              <a:t>. Ngoài ra, so với chương trình hiện hành, nội dung hình học không gian đã được đưa vào sớm hơn, ngay từ lớp 1.</a:t>
            </a:r>
          </a:p>
          <a:p>
            <a:endParaRPr lang="en-US" alt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a:extLst>
              <a:ext uri="{FF2B5EF4-FFF2-40B4-BE49-F238E27FC236}">
                <a16:creationId xmlns="" xmlns:a16="http://schemas.microsoft.com/office/drawing/2014/main" id="{3835EB1B-427B-49A1-B3D0-DD63366EC79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Đặc biệt, trong chương trình môn Toán lớp 1 mới, có riêng phần </a:t>
            </a:r>
            <a:r>
              <a:rPr lang="vi-VN" altLang="en-US" sz="3200" i="1">
                <a:solidFill>
                  <a:srgbClr val="002060"/>
                </a:solidFill>
                <a:latin typeface="Times New Roman" panose="02020603050405020304" pitchFamily="18" charset="0"/>
                <a:cs typeface="Times New Roman" panose="02020603050405020304" pitchFamily="18" charset="0"/>
              </a:rPr>
              <a:t>Hoạt động thực hành và trải nghiệm</a:t>
            </a:r>
            <a:r>
              <a:rPr lang="vi-VN" altLang="en-US" sz="3200">
                <a:solidFill>
                  <a:srgbClr val="002060"/>
                </a:solidFill>
                <a:latin typeface="Times New Roman" panose="02020603050405020304" pitchFamily="18" charset="0"/>
                <a:cs typeface="Times New Roman" panose="02020603050405020304" pitchFamily="18" charset="0"/>
              </a:rPr>
              <a:t>. Trong phần này, </a:t>
            </a:r>
            <a:r>
              <a:rPr lang="en-US" altLang="en-US" sz="3200">
                <a:solidFill>
                  <a:srgbClr val="002060"/>
                </a:solidFill>
                <a:latin typeface="Times New Roman" panose="02020603050405020304" pitchFamily="18" charset="0"/>
                <a:cs typeface="Times New Roman" panose="02020603050405020304" pitchFamily="18" charset="0"/>
              </a:rPr>
              <a:t>gồm </a:t>
            </a:r>
            <a:r>
              <a:rPr lang="vi-VN" altLang="en-US" sz="3200">
                <a:solidFill>
                  <a:srgbClr val="002060"/>
                </a:solidFill>
                <a:latin typeface="Times New Roman" panose="02020603050405020304" pitchFamily="18" charset="0"/>
                <a:cs typeface="Times New Roman" panose="02020603050405020304" pitchFamily="18" charset="0"/>
              </a:rPr>
              <a:t>các hoạt động nhằm giúp học sinh vận dụng những tri thức, kiến thức, kĩ năng, thái độ đã được </a:t>
            </a:r>
            <a:r>
              <a:rPr lang="en-US" altLang="en-US" sz="3200">
                <a:solidFill>
                  <a:srgbClr val="002060"/>
                </a:solidFill>
                <a:latin typeface="Times New Roman" panose="02020603050405020304" pitchFamily="18" charset="0"/>
                <a:cs typeface="Times New Roman" panose="02020603050405020304" pitchFamily="18" charset="0"/>
              </a:rPr>
              <a:t>học </a:t>
            </a:r>
            <a:r>
              <a:rPr lang="vi-VN" altLang="en-US" sz="3200">
                <a:solidFill>
                  <a:srgbClr val="002060"/>
                </a:solidFill>
                <a:latin typeface="Times New Roman" panose="02020603050405020304" pitchFamily="18" charset="0"/>
                <a:cs typeface="Times New Roman" panose="02020603050405020304" pitchFamily="18" charset="0"/>
              </a:rPr>
              <a:t>t</a:t>
            </a:r>
            <a:r>
              <a:rPr lang="en-US" altLang="en-US" sz="3200">
                <a:solidFill>
                  <a:srgbClr val="002060"/>
                </a:solidFill>
                <a:latin typeface="Times New Roman" panose="02020603050405020304" pitchFamily="18" charset="0"/>
                <a:cs typeface="Times New Roman" panose="02020603050405020304" pitchFamily="18" charset="0"/>
              </a:rPr>
              <a:t>rong môn</a:t>
            </a:r>
            <a:r>
              <a:rPr lang="vi-VN" altLang="en-US" sz="3200">
                <a:solidFill>
                  <a:srgbClr val="002060"/>
                </a:solidFill>
                <a:latin typeface="Times New Roman" panose="02020603050405020304" pitchFamily="18" charset="0"/>
                <a:cs typeface="Times New Roman" panose="02020603050405020304" pitchFamily="18" charset="0"/>
              </a:rPr>
              <a:t> toán và những kinh nghiệm của bản thân vào thực tiễn cuộc sống một cách sáng tạo; phát triển cho học sinh năng lực tổ chức và quản lí hoạt động, năng lực tự nhận thức và tích cực hóa bản thân nhằm định hướng và lựa chọn nghề nghiệp; tạo dựng một số năng lực cơ bản cho người lao động tương lai</a:t>
            </a:r>
            <a:r>
              <a:rPr lang="en-US" altLang="en-US" sz="3200">
                <a:solidFill>
                  <a:srgbClr val="002060"/>
                </a:solidFill>
                <a:latin typeface="Times New Roman" panose="02020603050405020304" pitchFamily="18" charset="0"/>
                <a:cs typeface="Times New Roman" panose="02020603050405020304" pitchFamily="18" charset="0"/>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5E116779-0CD0-4C3D-9D26-95BE118D1307}"/>
              </a:ext>
            </a:extLst>
          </p:cNvPr>
          <p:cNvSpPr>
            <a:spLocks noGrp="1"/>
          </p:cNvSpPr>
          <p:nvPr>
            <p:ph idx="1"/>
          </p:nvPr>
        </p:nvSpPr>
        <p:spPr>
          <a:xfrm>
            <a:off x="225425" y="0"/>
            <a:ext cx="11741150" cy="6543675"/>
          </a:xfrm>
        </p:spPr>
        <p:txBody>
          <a:bodyPr>
            <a:noAutofit/>
          </a:bodyPr>
          <a:lstStyle/>
          <a:p>
            <a:pPr marL="109728" indent="0" algn="just">
              <a:buFont typeface="Wingdings 3" panose="05040102010807070707" pitchFamily="18" charset="2"/>
              <a:buNone/>
              <a:defRPr/>
            </a:pPr>
            <a:r>
              <a:rPr lang="en-US" sz="2800" dirty="0" err="1">
                <a:solidFill>
                  <a:srgbClr val="002060"/>
                </a:solidFill>
                <a:latin typeface="Times New Roman" pitchFamily="18" charset="0"/>
                <a:cs typeface="Times New Roman" pitchFamily="18" charset="0"/>
              </a:rPr>
              <a:t>Nhà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sinh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sau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bổ</a:t>
            </a:r>
            <a:r>
              <a:rPr lang="en-US" sz="2800" dirty="0">
                <a:solidFill>
                  <a:srgbClr val="002060"/>
                </a:solidFill>
                <a:latin typeface="Times New Roman" pitchFamily="18" charset="0"/>
                <a:cs typeface="Times New Roman" pitchFamily="18" charset="0"/>
              </a:rPr>
              <a:t> sung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tuỳ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điều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1: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chẳng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hạn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huống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cửa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hướng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không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ở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dưới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cao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thấp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lượng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gắn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i="1" dirty="0">
                <a:solidFill>
                  <a:srgbClr val="002060"/>
                </a:solidFill>
                <a:latin typeface="Times New Roman" pitchFamily="18" charset="0"/>
                <a:cs typeface="Times New Roman" pitchFamily="18" charset="0"/>
              </a:rPr>
              <a:t>cm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đúng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loại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2: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ngoài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khoá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trò</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ôn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tập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i="1"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endParaRPr lang="en-US" sz="2800" b="1"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 xmlns:a16="http://schemas.microsoft.com/office/drawing/2014/main" id="{558C327D-73DE-4903-AA30-8B41D7F12537}"/>
              </a:ext>
            </a:extLst>
          </p:cNvPr>
          <p:cNvSpPr>
            <a:spLocks noGrp="1" noChangeArrowheads="1"/>
          </p:cNvSpPr>
          <p:nvPr>
            <p:ph type="title"/>
          </p:nvPr>
        </p:nvSpPr>
        <p:spPr>
          <a:xfrm>
            <a:off x="1695449" y="134110"/>
            <a:ext cx="8912225" cy="639762"/>
          </a:xfrm>
        </p:spPr>
        <p:txBody>
          <a:bodyPr/>
          <a:lstStyle/>
          <a:p>
            <a:r>
              <a:rPr lang="en-US" altLang="en-US" b="1" smtClean="0">
                <a:solidFill>
                  <a:srgbClr val="FF0000"/>
                </a:solidFill>
                <a:latin typeface="Times New Roman" panose="02020603050405020304" pitchFamily="18" charset="0"/>
                <a:cs typeface="Times New Roman" panose="02020603050405020304" pitchFamily="18" charset="0"/>
              </a:rPr>
              <a:t>3. PH</a:t>
            </a:r>
            <a:r>
              <a:rPr lang="vi-VN" altLang="en-US" b="1">
                <a:solidFill>
                  <a:srgbClr val="FF0000"/>
                </a:solidFill>
                <a:latin typeface="Times New Roman" panose="02020603050405020304" pitchFamily="18" charset="0"/>
                <a:cs typeface="Times New Roman" panose="02020603050405020304" pitchFamily="18" charset="0"/>
              </a:rPr>
              <a:t>Ư</a:t>
            </a:r>
            <a:r>
              <a:rPr lang="en-US" altLang="en-US" b="1">
                <a:solidFill>
                  <a:srgbClr val="FF0000"/>
                </a:solidFill>
                <a:latin typeface="Times New Roman" panose="02020603050405020304" pitchFamily="18" charset="0"/>
                <a:cs typeface="Times New Roman" panose="02020603050405020304" pitchFamily="18" charset="0"/>
              </a:rPr>
              <a:t>ƠNG PHÁP</a:t>
            </a:r>
          </a:p>
        </p:txBody>
      </p:sp>
      <p:sp>
        <p:nvSpPr>
          <p:cNvPr id="48131" name="Content Placeholder 2">
            <a:extLst>
              <a:ext uri="{FF2B5EF4-FFF2-40B4-BE49-F238E27FC236}">
                <a16:creationId xmlns="" xmlns:a16="http://schemas.microsoft.com/office/drawing/2014/main" id="{CC4BF2C0-856E-463A-96CE-D585FB623E8B}"/>
              </a:ext>
            </a:extLst>
          </p:cNvPr>
          <p:cNvSpPr>
            <a:spLocks noGrp="1" noChangeArrowheads="1"/>
          </p:cNvSpPr>
          <p:nvPr>
            <p:ph idx="1"/>
          </p:nvPr>
        </p:nvSpPr>
        <p:spPr>
          <a:xfrm>
            <a:off x="269875" y="1219200"/>
            <a:ext cx="11763375" cy="3778250"/>
          </a:xfrm>
        </p:spPr>
        <p:txBody>
          <a:bodyPr/>
          <a:lstStyle/>
          <a:p>
            <a:pPr algn="just"/>
            <a:r>
              <a:rPr lang="en-US" altLang="en-US" sz="3200">
                <a:latin typeface="Times New Roman" panose="02020603050405020304" pitchFamily="18" charset="0"/>
                <a:cs typeface="Times New Roman" panose="02020603050405020304" pitchFamily="18" charset="0"/>
              </a:rPr>
              <a:t> </a:t>
            </a:r>
            <a:r>
              <a:rPr lang="en-US" altLang="en-US" sz="3200">
                <a:solidFill>
                  <a:srgbClr val="002060"/>
                </a:solidFill>
                <a:latin typeface="Times New Roman" panose="02020603050405020304" pitchFamily="18" charset="0"/>
                <a:cs typeface="Times New Roman" panose="02020603050405020304" pitchFamily="18" charset="0"/>
              </a:rPr>
              <a:t>Phải tổ chức cho học sinh hoạt động (với đồ vật thật, mô hình, kí hiệu toán học,…). </a:t>
            </a:r>
            <a:r>
              <a:rPr lang="vi-VN" altLang="en-US" sz="3200">
                <a:solidFill>
                  <a:srgbClr val="002060"/>
                </a:solidFill>
                <a:latin typeface="Times New Roman" panose="02020603050405020304" pitchFamily="18" charset="0"/>
                <a:cs typeface="Times New Roman" panose="02020603050405020304" pitchFamily="18" charset="0"/>
              </a:rPr>
              <a:t>  Cần tạo hứng thú học toán cho học sinh bằng việc tổ chức các trò chơi học tập, xây dựng các tình huống kích thích, cuốn hút học sinh vào các hoạt động học tập.</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Cần tổ chức quá trình dạy học theo hướng kiến tạo, trên cơ sở tạo dựng các tình huống có vấn đề, trong đó học sinh dựa trên vốn hiểu biết, kinh nghiệm sẵn có, được tham gia tìm tòi, phát hiện, suy luận giải quyết vấn đề, tự chiếm lĩnh kiến thức.</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 Việc dạy học phải gắn với các tình huống thực mà học sinh được trải nghiệm.</a:t>
            </a:r>
            <a:endParaRPr lang="en-US" altLang="en-US" sz="32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extLst>
          </p:cNvPr>
          <p:cNvSpPr>
            <a:spLocks noGrp="1" noChangeArrowheads="1"/>
          </p:cNvSpPr>
          <p:nvPr>
            <p:ph type="title"/>
          </p:nvPr>
        </p:nvSpPr>
        <p:spPr>
          <a:xfrm>
            <a:off x="2522538" y="-4763"/>
            <a:ext cx="6413500" cy="639763"/>
          </a:xfrm>
        </p:spPr>
        <p:txBody>
          <a:bodyPr/>
          <a:lstStyle/>
          <a:p>
            <a:pPr algn="ctr">
              <a:defRPr/>
            </a:pPr>
            <a:r>
              <a:rPr lang="en-US" altLang="en-US" b="1" u="sng" dirty="0" smtClean="0">
                <a:solidFill>
                  <a:schemeClr val="accent4">
                    <a:lumMod val="75000"/>
                  </a:schemeClr>
                </a:solidFill>
                <a:latin typeface="Times New Roman" panose="02020603050405020304" pitchFamily="18" charset="0"/>
                <a:cs typeface="Times New Roman" panose="02020603050405020304" pitchFamily="18" charset="0"/>
              </a:rPr>
              <a:t>TÀI LIỆU THAM KHẢO</a:t>
            </a:r>
            <a:endParaRPr lang="en-US" altLang="en-US" b="1" u="sng"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7" name="Title 1">
            <a:extLst>
              <a:ext uri="{FF2B5EF4-FFF2-40B4-BE49-F238E27FC236}"/>
            </a:extLst>
          </p:cNvPr>
          <p:cNvSpPr txBox="1">
            <a:spLocks noChangeArrowheads="1"/>
          </p:cNvSpPr>
          <p:nvPr/>
        </p:nvSpPr>
        <p:spPr bwMode="auto">
          <a:xfrm>
            <a:off x="1641475" y="792163"/>
            <a:ext cx="10225088"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defRPr/>
            </a:pPr>
            <a:r>
              <a:rPr lang="en-US" altLang="en-US" sz="3200" b="1" dirty="0" smtClean="0">
                <a:solidFill>
                  <a:srgbClr val="C00000"/>
                </a:solidFill>
                <a:latin typeface="Times New Roman" panose="02020603050405020304" pitchFamily="18" charset="0"/>
                <a:cs typeface="Times New Roman" panose="02020603050405020304" pitchFamily="18" charset="0"/>
              </a:rPr>
              <a:t>1/ </a:t>
            </a:r>
            <a:r>
              <a:rPr lang="en-US" altLang="en-US" sz="3200" b="1" dirty="0" err="1" smtClean="0">
                <a:solidFill>
                  <a:srgbClr val="C00000"/>
                </a:solidFill>
                <a:latin typeface="Times New Roman" panose="02020603050405020304" pitchFamily="18" charset="0"/>
                <a:cs typeface="Times New Roman" panose="02020603050405020304" pitchFamily="18" charset="0"/>
              </a:rPr>
              <a:t>CTBDTX_Modun</a:t>
            </a:r>
            <a:r>
              <a:rPr lang="en-US" altLang="en-US" sz="3200" b="1" dirty="0" smtClean="0">
                <a:solidFill>
                  <a:srgbClr val="C00000"/>
                </a:solidFill>
                <a:latin typeface="Times New Roman" panose="02020603050405020304" pitchFamily="18" charset="0"/>
                <a:cs typeface="Times New Roman" panose="02020603050405020304" pitchFamily="18" charset="0"/>
              </a:rPr>
              <a:t> 14: </a:t>
            </a:r>
            <a:r>
              <a:rPr lang="en-US" altLang="en-US" sz="3200" b="1" dirty="0" err="1" smtClean="0">
                <a:solidFill>
                  <a:srgbClr val="C00000"/>
                </a:solidFill>
                <a:latin typeface="Times New Roman" panose="02020603050405020304" pitchFamily="18" charset="0"/>
                <a:cs typeface="Times New Roman" panose="02020603050405020304" pitchFamily="18" charset="0"/>
              </a:rPr>
              <a:t>Thực</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hành</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thiết</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kế</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bài</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học</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theo</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hướng</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dạy</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học</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tích</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cực</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Tác</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giả</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Xuân</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Thị</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Nguyệt</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Hạ</a:t>
            </a:r>
            <a:endParaRPr lang="en-US" altLang="en-US" sz="3200" b="1" dirty="0">
              <a:solidFill>
                <a:srgbClr val="C00000"/>
              </a:solidFill>
              <a:latin typeface="Times New Roman" panose="02020603050405020304" pitchFamily="18" charset="0"/>
              <a:cs typeface="Times New Roman" panose="02020603050405020304" pitchFamily="18" charset="0"/>
            </a:endParaRPr>
          </a:p>
        </p:txBody>
      </p:sp>
      <p:sp>
        <p:nvSpPr>
          <p:cNvPr id="8" name="Title 1">
            <a:extLst>
              <a:ext uri="{FF2B5EF4-FFF2-40B4-BE49-F238E27FC236}"/>
            </a:extLst>
          </p:cNvPr>
          <p:cNvSpPr txBox="1">
            <a:spLocks noChangeArrowheads="1"/>
          </p:cNvSpPr>
          <p:nvPr/>
        </p:nvSpPr>
        <p:spPr bwMode="auto">
          <a:xfrm>
            <a:off x="1682750" y="2038350"/>
            <a:ext cx="10172700"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defRPr/>
            </a:pPr>
            <a:r>
              <a:rPr lang="en-US" altLang="en-US" sz="3200" b="1" dirty="0">
                <a:solidFill>
                  <a:srgbClr val="C00000"/>
                </a:solidFill>
                <a:latin typeface="Times New Roman" panose="02020603050405020304" pitchFamily="18" charset="0"/>
                <a:cs typeface="Times New Roman" panose="02020603050405020304" pitchFamily="18" charset="0"/>
              </a:rPr>
              <a:t>2</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CTBDTX_Modun</a:t>
            </a:r>
            <a:r>
              <a:rPr lang="en-US" altLang="en-US" sz="3200" b="1" dirty="0" smtClean="0">
                <a:solidFill>
                  <a:srgbClr val="C00000"/>
                </a:solidFill>
                <a:latin typeface="Times New Roman" panose="02020603050405020304" pitchFamily="18" charset="0"/>
                <a:cs typeface="Times New Roman" panose="02020603050405020304" pitchFamily="18" charset="0"/>
              </a:rPr>
              <a:t> 15: </a:t>
            </a:r>
            <a:r>
              <a:rPr lang="en-US" altLang="en-US" sz="3200" b="1" dirty="0" err="1" smtClean="0">
                <a:solidFill>
                  <a:srgbClr val="C00000"/>
                </a:solidFill>
                <a:latin typeface="Times New Roman" panose="02020603050405020304" pitchFamily="18" charset="0"/>
                <a:cs typeface="Times New Roman" panose="02020603050405020304" pitchFamily="18" charset="0"/>
              </a:rPr>
              <a:t>Một</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số</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phương</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pháp</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dạy</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học</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tích</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cực</a:t>
            </a:r>
            <a:r>
              <a:rPr lang="en-US" altLang="en-US" sz="3200" b="1" dirty="0" smtClean="0">
                <a:solidFill>
                  <a:srgbClr val="C00000"/>
                </a:solidFill>
                <a:latin typeface="Times New Roman" panose="02020603050405020304" pitchFamily="18" charset="0"/>
                <a:cs typeface="Times New Roman" panose="02020603050405020304" pitchFamily="18" charset="0"/>
              </a:rPr>
              <a:t> ở </a:t>
            </a:r>
            <a:r>
              <a:rPr lang="en-US" altLang="en-US" sz="3200" b="1" dirty="0" err="1" smtClean="0">
                <a:solidFill>
                  <a:srgbClr val="C00000"/>
                </a:solidFill>
                <a:latin typeface="Times New Roman" panose="02020603050405020304" pitchFamily="18" charset="0"/>
                <a:cs typeface="Times New Roman" panose="02020603050405020304" pitchFamily="18" charset="0"/>
              </a:rPr>
              <a:t>tiểu</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học</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Tác</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giả</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Lưu</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Thu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Thuỷ</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endParaRPr lang="en-US" altLang="en-US" sz="3200" b="1" dirty="0">
              <a:solidFill>
                <a:srgbClr val="C00000"/>
              </a:solidFill>
              <a:latin typeface="Times New Roman" panose="02020603050405020304" pitchFamily="18" charset="0"/>
              <a:cs typeface="Times New Roman" panose="02020603050405020304" pitchFamily="18" charset="0"/>
            </a:endParaRPr>
          </a:p>
        </p:txBody>
      </p:sp>
      <p:sp>
        <p:nvSpPr>
          <p:cNvPr id="9" name="Title 1">
            <a:extLst>
              <a:ext uri="{FF2B5EF4-FFF2-40B4-BE49-F238E27FC236}"/>
            </a:extLst>
          </p:cNvPr>
          <p:cNvSpPr txBox="1">
            <a:spLocks noChangeArrowheads="1"/>
          </p:cNvSpPr>
          <p:nvPr/>
        </p:nvSpPr>
        <p:spPr bwMode="auto">
          <a:xfrm>
            <a:off x="1797050" y="3397250"/>
            <a:ext cx="9893300"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defRPr/>
            </a:pPr>
            <a:r>
              <a:rPr lang="en-US" altLang="en-US" sz="3200" b="1" dirty="0" smtClean="0">
                <a:solidFill>
                  <a:srgbClr val="C00000"/>
                </a:solidFill>
                <a:latin typeface="Times New Roman" panose="02020603050405020304" pitchFamily="18" charset="0"/>
                <a:cs typeface="Times New Roman" panose="02020603050405020304" pitchFamily="18" charset="0"/>
              </a:rPr>
              <a:t>3/ </a:t>
            </a:r>
            <a:r>
              <a:rPr lang="en-US" altLang="en-US" sz="3200" b="1" dirty="0" err="1" smtClean="0">
                <a:solidFill>
                  <a:srgbClr val="C00000"/>
                </a:solidFill>
                <a:latin typeface="Times New Roman" panose="02020603050405020304" pitchFamily="18" charset="0"/>
                <a:cs typeface="Times New Roman" panose="02020603050405020304" pitchFamily="18" charset="0"/>
              </a:rPr>
              <a:t>CTBDTX_Modun</a:t>
            </a:r>
            <a:r>
              <a:rPr lang="en-US" altLang="en-US" sz="3200" b="1" dirty="0" smtClean="0">
                <a:solidFill>
                  <a:srgbClr val="C00000"/>
                </a:solidFill>
                <a:latin typeface="Times New Roman" panose="02020603050405020304" pitchFamily="18" charset="0"/>
                <a:cs typeface="Times New Roman" panose="02020603050405020304" pitchFamily="18" charset="0"/>
              </a:rPr>
              <a:t> 16: </a:t>
            </a:r>
            <a:r>
              <a:rPr lang="en-US" altLang="en-US" sz="3200" b="1" dirty="0" err="1" smtClean="0">
                <a:solidFill>
                  <a:srgbClr val="C00000"/>
                </a:solidFill>
                <a:latin typeface="Times New Roman" panose="02020603050405020304" pitchFamily="18" charset="0"/>
                <a:cs typeface="Times New Roman" panose="02020603050405020304" pitchFamily="18" charset="0"/>
              </a:rPr>
              <a:t>Một</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số</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kĩ</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thuật</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dạy</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học</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tích</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cực</a:t>
            </a:r>
            <a:r>
              <a:rPr lang="en-US" altLang="en-US" sz="3200" b="1" dirty="0" smtClean="0">
                <a:solidFill>
                  <a:srgbClr val="C00000"/>
                </a:solidFill>
                <a:latin typeface="Times New Roman" panose="02020603050405020304" pitchFamily="18" charset="0"/>
                <a:cs typeface="Times New Roman" panose="02020603050405020304" pitchFamily="18" charset="0"/>
              </a:rPr>
              <a:t> ở </a:t>
            </a:r>
            <a:r>
              <a:rPr lang="en-US" altLang="en-US" sz="3200" b="1" dirty="0" err="1" smtClean="0">
                <a:solidFill>
                  <a:srgbClr val="C00000"/>
                </a:solidFill>
                <a:latin typeface="Times New Roman" panose="02020603050405020304" pitchFamily="18" charset="0"/>
                <a:cs typeface="Times New Roman" panose="02020603050405020304" pitchFamily="18" charset="0"/>
              </a:rPr>
              <a:t>tiểu</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học</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Tác</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giả</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Lưu</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Thu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Thuỷ</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endParaRPr lang="en-US" altLang="en-US" sz="3200" b="1" dirty="0">
              <a:solidFill>
                <a:srgbClr val="C00000"/>
              </a:solidFill>
              <a:latin typeface="Times New Roman" panose="02020603050405020304" pitchFamily="18" charset="0"/>
              <a:cs typeface="Times New Roman" panose="02020603050405020304" pitchFamily="18" charset="0"/>
            </a:endParaRPr>
          </a:p>
        </p:txBody>
      </p:sp>
      <p:sp>
        <p:nvSpPr>
          <p:cNvPr id="10" name="Title 1">
            <a:extLst>
              <a:ext uri="{FF2B5EF4-FFF2-40B4-BE49-F238E27FC236}"/>
            </a:extLst>
          </p:cNvPr>
          <p:cNvSpPr txBox="1">
            <a:spLocks noChangeArrowheads="1"/>
          </p:cNvSpPr>
          <p:nvPr/>
        </p:nvSpPr>
        <p:spPr bwMode="auto">
          <a:xfrm>
            <a:off x="1803400" y="4778375"/>
            <a:ext cx="9932988"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defRPr/>
            </a:pPr>
            <a:r>
              <a:rPr lang="en-US" altLang="en-US" sz="3200" b="1" dirty="0">
                <a:solidFill>
                  <a:srgbClr val="C00000"/>
                </a:solidFill>
                <a:latin typeface="Times New Roman" panose="02020603050405020304" pitchFamily="18" charset="0"/>
                <a:cs typeface="Times New Roman" panose="02020603050405020304" pitchFamily="18" charset="0"/>
              </a:rPr>
              <a:t>4</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Tài</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liệu</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Một</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số</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kĩ</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thuật</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dạy</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học</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tích</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cực</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trong</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nhà</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trường</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phổ</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rgbClr val="C00000"/>
                </a:solidFill>
                <a:latin typeface="Times New Roman" panose="02020603050405020304" pitchFamily="18" charset="0"/>
                <a:cs typeface="Times New Roman" panose="02020603050405020304" pitchFamily="18" charset="0"/>
              </a:rPr>
              <a:t>thông</a:t>
            </a:r>
            <a:r>
              <a:rPr lang="en-US" altLang="en-US" sz="3200" b="1" dirty="0" smtClean="0">
                <a:solidFill>
                  <a:srgbClr val="C00000"/>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Tác</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giả</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Nguyễn</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Minh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Thiên</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altLang="en-US" sz="3200" b="1" dirty="0" err="1" smtClean="0">
                <a:solidFill>
                  <a:schemeClr val="accent4">
                    <a:lumMod val="75000"/>
                  </a:schemeClr>
                </a:solidFill>
                <a:latin typeface="Times New Roman" panose="02020603050405020304" pitchFamily="18" charset="0"/>
                <a:cs typeface="Times New Roman" panose="02020603050405020304" pitchFamily="18" charset="0"/>
              </a:rPr>
              <a:t>Hoàng</a:t>
            </a:r>
            <a:r>
              <a:rPr lang="en-US" altLang="en-US" sz="3200" b="1" dirty="0" smtClean="0">
                <a:solidFill>
                  <a:schemeClr val="accent4">
                    <a:lumMod val="75000"/>
                  </a:schemeClr>
                </a:solidFill>
                <a:latin typeface="Times New Roman" panose="02020603050405020304" pitchFamily="18" charset="0"/>
                <a:cs typeface="Times New Roman" panose="02020603050405020304" pitchFamily="18" charset="0"/>
              </a:rPr>
              <a:t> </a:t>
            </a:r>
            <a:endParaRPr lang="en-US" altLang="en-US" sz="32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1772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 xmlns:a16="http://schemas.microsoft.com/office/drawing/2014/main" id="{69FAEC35-F73B-4F61-94B9-5A326B22FE7C}"/>
              </a:ext>
            </a:extLst>
          </p:cNvPr>
          <p:cNvSpPr/>
          <p:nvPr/>
        </p:nvSpPr>
        <p:spPr>
          <a:xfrm>
            <a:off x="2099256" y="2663817"/>
            <a:ext cx="8708130" cy="1855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 xmlns:a16="http://schemas.microsoft.com/office/drawing/2014/main" id="{6DFAD756-9D0B-4423-BB2A-0E890B534D7E}"/>
              </a:ext>
            </a:extLst>
          </p:cNvPr>
          <p:cNvSpPr/>
          <p:nvPr/>
        </p:nvSpPr>
        <p:spPr>
          <a:xfrm>
            <a:off x="2837523" y="3176212"/>
            <a:ext cx="7231595" cy="830997"/>
          </a:xfrm>
          <a:prstGeom prst="rect">
            <a:avLst/>
          </a:prstGeom>
          <a:noFill/>
        </p:spPr>
        <p:txBody>
          <a:bodyPr wrap="none">
            <a:spAutoFit/>
            <a:scene3d>
              <a:camera prst="perspectiveRelaxedModerately"/>
              <a:lightRig rig="threePt" dir="t"/>
            </a:scene3d>
          </a:bodyPr>
          <a:lstStyle/>
          <a:p>
            <a:pPr algn="ctr">
              <a:defRPr/>
            </a:pPr>
            <a:r>
              <a:rPr lang="en-US" sz="4800" b="1" dirty="0">
                <a:ln w="12700">
                  <a:solidFill>
                    <a:schemeClr val="accent1"/>
                  </a:solidFill>
                  <a:prstDash val="solid"/>
                </a:ln>
                <a:solidFill>
                  <a:srgbClr val="FFFF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TRÂN TRỌNG CÁM </a:t>
            </a:r>
            <a:r>
              <a:rPr lang="vi-VN" sz="4800" b="1" dirty="0">
                <a:ln w="12700">
                  <a:solidFill>
                    <a:schemeClr val="accent1"/>
                  </a:solidFill>
                  <a:prstDash val="solid"/>
                </a:ln>
                <a:solidFill>
                  <a:srgbClr val="FFFF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Ơ</a:t>
            </a:r>
            <a:r>
              <a:rPr lang="en-US" sz="4800" b="1" dirty="0">
                <a:ln w="12700">
                  <a:solidFill>
                    <a:schemeClr val="accent1"/>
                  </a:solidFill>
                  <a:prstDash val="solid"/>
                </a:ln>
                <a:solidFill>
                  <a:srgbClr val="FFFF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 xmlns:a16="http://schemas.microsoft.com/office/drawing/2014/main" id="{96BB4B39-4886-45CF-8BA9-5CE7910BF1B9}"/>
              </a:ext>
            </a:extLst>
          </p:cNvPr>
          <p:cNvSpPr>
            <a:spLocks noGrp="1" noChangeArrowheads="1"/>
          </p:cNvSpPr>
          <p:nvPr>
            <p:ph idx="1"/>
          </p:nvPr>
        </p:nvSpPr>
        <p:spPr>
          <a:xfrm>
            <a:off x="557212" y="735564"/>
            <a:ext cx="10947400" cy="6122574"/>
          </a:xfrm>
        </p:spPr>
        <p:txBody>
          <a:bodyPr/>
          <a:lstStyle/>
          <a:p>
            <a:pPr marL="0" indent="0" algn="just" eaLnBrk="1" hangingPunct="1">
              <a:buNone/>
            </a:pPr>
            <a:r>
              <a:rPr lang="en-US" altLang="en-US" sz="3600" smtClean="0">
                <a:latin typeface="Times New Roman" panose="02020603050405020304" pitchFamily="18" charset="0"/>
                <a:cs typeface="Times New Roman" panose="02020603050405020304" pitchFamily="18" charset="0"/>
              </a:rPr>
              <a:t>         </a:t>
            </a:r>
            <a:r>
              <a:rPr lang="en-US" altLang="en-US" sz="3600" b="1" smtClean="0">
                <a:solidFill>
                  <a:srgbClr val="0070C0"/>
                </a:solidFill>
                <a:latin typeface="Times New Roman" panose="02020603050405020304" pitchFamily="18" charset="0"/>
                <a:cs typeface="Times New Roman" panose="02020603050405020304" pitchFamily="18" charset="0"/>
              </a:rPr>
              <a:t>2) HỌC SINH</a:t>
            </a:r>
          </a:p>
          <a:p>
            <a:pPr algn="just" eaLnBrk="1" hangingPunct="1"/>
            <a:r>
              <a:rPr lang="en-US" altLang="en-US" sz="3600" smtClean="0">
                <a:solidFill>
                  <a:srgbClr val="002060"/>
                </a:solidFill>
                <a:latin typeface="Times New Roman" panose="02020603050405020304" pitchFamily="18" charset="0"/>
                <a:cs typeface="Times New Roman" panose="02020603050405020304" pitchFamily="18" charset="0"/>
              </a:rPr>
              <a:t>HS </a:t>
            </a:r>
            <a:r>
              <a:rPr lang="en-US" altLang="en-US" sz="3600">
                <a:solidFill>
                  <a:srgbClr val="002060"/>
                </a:solidFill>
                <a:latin typeface="Times New Roman" panose="02020603050405020304" pitchFamily="18" charset="0"/>
                <a:cs typeface="Times New Roman" panose="02020603050405020304" pitchFamily="18" charset="0"/>
              </a:rPr>
              <a:t>chủ yếu ghi nhớ kiến thức có sẵn, ít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vận dụng kiến thức vào giải quyết các vấn đề trong học tập và trong cuộc sống. </a:t>
            </a:r>
            <a:r>
              <a:rPr lang="en-US" altLang="en-US" sz="3600" smtClean="0">
                <a:solidFill>
                  <a:srgbClr val="002060"/>
                </a:solidFill>
                <a:latin typeface="Times New Roman" panose="02020603050405020304" pitchFamily="18" charset="0"/>
                <a:cs typeface="Times New Roman" panose="02020603050405020304" pitchFamily="18" charset="0"/>
              </a:rPr>
              <a:t>(xem </a:t>
            </a:r>
            <a:r>
              <a:rPr lang="en-US" altLang="en-US" sz="3600">
                <a:solidFill>
                  <a:srgbClr val="002060"/>
                </a:solidFill>
                <a:latin typeface="Times New Roman" panose="02020603050405020304" pitchFamily="18" charset="0"/>
                <a:cs typeface="Times New Roman" panose="02020603050405020304" pitchFamily="18" charset="0"/>
              </a:rPr>
              <a:t>nhận định qua KS.HS lớp 3)</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Kĩ năng đọc để hiểu một bài toán giải có lời văn còn hạn chế.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có kĩ năng tự phân tích tình huống để tìm ra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giải quyết vấn đề.</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Việc tiếp nhận kiến thức mới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được tự nhiên; kể cả giờ luyện tập HS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phát huy hết năng lực, thường phụ thuộc nhiều vào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dẫn của GV.</a:t>
            </a:r>
          </a:p>
          <a:p>
            <a:pPr eaLnBrk="1" hangingPunct="1"/>
            <a:endParaRPr lang="en-US" altLang="en-US" sz="3600">
              <a:latin typeface="Times New Roman" panose="02020603050405020304" pitchFamily="18" charset="0"/>
              <a:cs typeface="Times New Roman" panose="02020603050405020304" pitchFamily="18" charset="0"/>
            </a:endParaRPr>
          </a:p>
        </p:txBody>
      </p:sp>
      <p:sp>
        <p:nvSpPr>
          <p:cNvPr id="22531" name="Title 1">
            <a:extLst>
              <a:ext uri="{FF2B5EF4-FFF2-40B4-BE49-F238E27FC236}">
                <a16:creationId xmlns="" xmlns:a16="http://schemas.microsoft.com/office/drawing/2014/main" id="{435AE0CD-C96E-4F52-ADB0-BE62162909F7}"/>
              </a:ext>
            </a:extLst>
          </p:cNvPr>
          <p:cNvSpPr>
            <a:spLocks noGrp="1" noChangeArrowheads="1"/>
          </p:cNvSpPr>
          <p:nvPr>
            <p:ph type="title"/>
          </p:nvPr>
        </p:nvSpPr>
        <p:spPr>
          <a:xfrm>
            <a:off x="1574800" y="147224"/>
            <a:ext cx="8912225" cy="754062"/>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 xmlns:a16="http://schemas.microsoft.com/office/drawing/2014/main" id="{D8BC14B9-D622-4E97-877E-78DBF38FB86B}"/>
              </a:ext>
            </a:extLst>
          </p:cNvPr>
          <p:cNvSpPr>
            <a:spLocks noGrp="1" noChangeArrowheads="1"/>
          </p:cNvSpPr>
          <p:nvPr>
            <p:ph idx="1"/>
          </p:nvPr>
        </p:nvSpPr>
        <p:spPr>
          <a:xfrm>
            <a:off x="338138" y="1484313"/>
            <a:ext cx="11515725" cy="5486400"/>
          </a:xfrm>
        </p:spPr>
        <p:txBody>
          <a:bodyPr/>
          <a:lstStyle/>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Nghị quyết số 29-NQ/TW về đổi mới căn bản, toàn điện giáo dục và đào tạo nêu rõ: “Đối với GDPT, </a:t>
            </a:r>
            <a:r>
              <a:rPr lang="en-US" altLang="en-US" sz="3600">
                <a:solidFill>
                  <a:srgbClr val="FF0000"/>
                </a:solidFill>
                <a:latin typeface="Times New Roman" panose="02020603050405020304" pitchFamily="18" charset="0"/>
                <a:cs typeface="Times New Roman" panose="02020603050405020304" pitchFamily="18" charset="0"/>
              </a:rPr>
              <a:t>tập trung phát triển trí tuệ</a:t>
            </a:r>
            <a:r>
              <a:rPr lang="en-US" altLang="en-US" sz="3600">
                <a:solidFill>
                  <a:srgbClr val="002060"/>
                </a:solidFill>
                <a:latin typeface="Times New Roman" panose="02020603050405020304" pitchFamily="18" charset="0"/>
                <a:cs typeface="Times New Roman" panose="02020603050405020304" pitchFamily="18" charset="0"/>
              </a:rPr>
              <a:t>, thể chất, </a:t>
            </a:r>
            <a:r>
              <a:rPr lang="en-US" altLang="en-US" sz="3600">
                <a:solidFill>
                  <a:srgbClr val="FF0000"/>
                </a:solidFill>
                <a:latin typeface="Times New Roman" panose="02020603050405020304" pitchFamily="18" charset="0"/>
                <a:cs typeface="Times New Roman" panose="02020603050405020304" pitchFamily="18" charset="0"/>
              </a:rPr>
              <a:t>hình thành phẩm chất, năng lực </a:t>
            </a:r>
            <a:r>
              <a:rPr lang="en-US" altLang="en-US" sz="3600">
                <a:solidFill>
                  <a:srgbClr val="002060"/>
                </a:solidFill>
                <a:latin typeface="Times New Roman" panose="02020603050405020304" pitchFamily="18" charset="0"/>
                <a:cs typeface="Times New Roman" panose="02020603050405020304" pitchFamily="18" charset="0"/>
              </a:rPr>
              <a:t>công dân, phát hiện và bồi dưỡng năng khiếu, định hướng nghề nghiệp cho HS. Nâng cao chất lượng giáo dục toàn diện, chú trọng giáo dục lí tưởng, truyền thống, đạo đức, lối sống, ngoại ngữ, tin học, </a:t>
            </a:r>
            <a:r>
              <a:rPr lang="en-US" altLang="en-US" sz="3600">
                <a:solidFill>
                  <a:srgbClr val="FF0000"/>
                </a:solidFill>
                <a:latin typeface="Times New Roman" panose="02020603050405020304" pitchFamily="18" charset="0"/>
                <a:cs typeface="Times New Roman" panose="02020603050405020304" pitchFamily="18" charset="0"/>
              </a:rPr>
              <a:t>năng lực và kĩ năng thực hành</a:t>
            </a:r>
            <a:r>
              <a:rPr lang="en-US" altLang="en-US" sz="3600">
                <a:solidFill>
                  <a:srgbClr val="002060"/>
                </a:solidFill>
                <a:latin typeface="Times New Roman" panose="02020603050405020304" pitchFamily="18" charset="0"/>
                <a:cs typeface="Times New Roman" panose="02020603050405020304" pitchFamily="18" charset="0"/>
              </a:rPr>
              <a:t>, </a:t>
            </a:r>
            <a:r>
              <a:rPr lang="en-US" altLang="en-US" sz="3600">
                <a:solidFill>
                  <a:srgbClr val="FF0000"/>
                </a:solidFill>
                <a:latin typeface="Times New Roman" panose="02020603050405020304" pitchFamily="18" charset="0"/>
                <a:cs typeface="Times New Roman" panose="02020603050405020304" pitchFamily="18" charset="0"/>
              </a:rPr>
              <a:t>vận dụng kiến thức vào thực tiễn. Phát triển khả năng sáng tạo, </a:t>
            </a:r>
            <a:r>
              <a:rPr lang="en-US" altLang="en-US" sz="3600">
                <a:solidFill>
                  <a:srgbClr val="002060"/>
                </a:solidFill>
                <a:latin typeface="Times New Roman" panose="02020603050405020304" pitchFamily="18" charset="0"/>
                <a:cs typeface="Times New Roman" panose="02020603050405020304" pitchFamily="18" charset="0"/>
              </a:rPr>
              <a:t>tự học, khuyến khích học tập suốt đời”.</a:t>
            </a:r>
          </a:p>
          <a:p>
            <a:pPr algn="just" eaLnBrk="1" hangingPunct="1"/>
            <a:endParaRPr lang="en-US" altLang="en-US"/>
          </a:p>
        </p:txBody>
      </p:sp>
      <p:sp>
        <p:nvSpPr>
          <p:cNvPr id="23555" name="Rectangle 2">
            <a:extLst>
              <a:ext uri="{FF2B5EF4-FFF2-40B4-BE49-F238E27FC236}">
                <a16:creationId xmlns="" xmlns:a16="http://schemas.microsoft.com/office/drawing/2014/main" id="{CE54E1C7-7556-42E1-9228-ABF51A125706}"/>
              </a:ext>
            </a:extLst>
          </p:cNvPr>
          <p:cNvSpPr>
            <a:spLocks noGrp="1" noChangeArrowheads="1"/>
          </p:cNvSpPr>
          <p:nvPr>
            <p:ph type="title"/>
          </p:nvPr>
        </p:nvSpPr>
        <p:spPr>
          <a:xfrm>
            <a:off x="1639887" y="203201"/>
            <a:ext cx="8912225" cy="1029252"/>
          </a:xfrm>
        </p:spPr>
        <p:txBody>
          <a:bodyPr/>
          <a:lstStyle/>
          <a:p>
            <a:pPr algn="ctr" eaLnBrk="1" hangingPunct="1"/>
            <a:r>
              <a:rPr lang="en-US" altLang="en-US" b="1" smtClean="0">
                <a:solidFill>
                  <a:srgbClr val="FF0000"/>
                </a:solidFill>
                <a:latin typeface="Times New Roman" panose="02020603050405020304" pitchFamily="18" charset="0"/>
                <a:cs typeface="Times New Roman" panose="02020603050405020304" pitchFamily="18" charset="0"/>
              </a:rPr>
              <a:t>2. NHIỆM </a:t>
            </a:r>
            <a:r>
              <a:rPr lang="en-US" altLang="en-US" b="1">
                <a:solidFill>
                  <a:srgbClr val="FF0000"/>
                </a:solidFill>
                <a:latin typeface="Times New Roman" panose="02020603050405020304" pitchFamily="18" charset="0"/>
                <a:cs typeface="Times New Roman" panose="02020603050405020304" pitchFamily="18" charset="0"/>
              </a:rPr>
              <a:t>VỤ TRỌNG TÂM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 xmlns:a16="http://schemas.microsoft.com/office/drawing/2014/main" id="{94259A40-57F0-43A1-A13C-9FA2EC42144B}"/>
              </a:ext>
            </a:extLst>
          </p:cNvPr>
          <p:cNvSpPr>
            <a:spLocks noGrp="1" noChangeArrowheads="1"/>
          </p:cNvSpPr>
          <p:nvPr>
            <p:ph idx="1"/>
          </p:nvPr>
        </p:nvSpPr>
        <p:spPr>
          <a:xfrm>
            <a:off x="676275" y="1206501"/>
            <a:ext cx="10694090" cy="5035274"/>
          </a:xfrm>
        </p:spPr>
        <p:txBody>
          <a:bodyPr/>
          <a:lstStyle/>
          <a:p>
            <a:pPr algn="just"/>
            <a:r>
              <a:rPr lang="en-US" altLang="en-US" sz="4000">
                <a:solidFill>
                  <a:srgbClr val="002060"/>
                </a:solidFill>
                <a:latin typeface="Times New Roman" panose="02020603050405020304" pitchFamily="18" charset="0"/>
                <a:cs typeface="Times New Roman" panose="02020603050405020304" pitchFamily="18" charset="0"/>
              </a:rPr>
              <a:t>Môn Toán góp phần hình thành và phát triển cho học sinh năng lực toán học (biểu hiện tập trung nhất của năng lực tính toán) bao gồm các thành phần cốt lõi sau: </a:t>
            </a:r>
            <a:r>
              <a:rPr lang="en-US" altLang="en-US" sz="4000" b="1" i="1">
                <a:solidFill>
                  <a:srgbClr val="002060"/>
                </a:solidFill>
                <a:latin typeface="Times New Roman" panose="02020603050405020304" pitchFamily="18" charset="0"/>
                <a:cs typeface="Times New Roman" panose="02020603050405020304" pitchFamily="18" charset="0"/>
              </a:rPr>
              <a:t>năng lực tư duy và lập luận toán học; năng lực mô hình hoá toán học; năng lực giải quyết vấn đề toán học; năng lực giao tiếp toán học; năng lực sử dụng công cụ, phương tiện học toán.</a:t>
            </a:r>
          </a:p>
          <a:p>
            <a:endParaRPr lang="en-US" altLang="en-US"/>
          </a:p>
        </p:txBody>
      </p:sp>
      <p:sp>
        <p:nvSpPr>
          <p:cNvPr id="3" name="Rectangle 2">
            <a:extLst>
              <a:ext uri="{FF2B5EF4-FFF2-40B4-BE49-F238E27FC236}">
                <a16:creationId xmlns="" xmlns:a16="http://schemas.microsoft.com/office/drawing/2014/main" id="{CE54E1C7-7556-42E1-9228-ABF51A125706}"/>
              </a:ext>
            </a:extLst>
          </p:cNvPr>
          <p:cNvSpPr>
            <a:spLocks noGrp="1" noChangeArrowheads="1"/>
          </p:cNvSpPr>
          <p:nvPr>
            <p:ph type="title"/>
          </p:nvPr>
        </p:nvSpPr>
        <p:spPr>
          <a:xfrm>
            <a:off x="1639887" y="283411"/>
            <a:ext cx="8912225" cy="1029252"/>
          </a:xfrm>
        </p:spPr>
        <p:txBody>
          <a:bodyPr/>
          <a:lstStyle/>
          <a:p>
            <a:pPr algn="ctr" eaLnBrk="1" hangingPunct="1"/>
            <a:r>
              <a:rPr lang="en-US" altLang="en-US" b="1" smtClean="0">
                <a:solidFill>
                  <a:srgbClr val="FF0000"/>
                </a:solidFill>
                <a:latin typeface="Times New Roman" panose="02020603050405020304" pitchFamily="18" charset="0"/>
                <a:cs typeface="Times New Roman" panose="02020603050405020304" pitchFamily="18" charset="0"/>
              </a:rPr>
              <a:t>3. NHIỆM </a:t>
            </a:r>
            <a:r>
              <a:rPr lang="en-US" altLang="en-US" b="1">
                <a:solidFill>
                  <a:srgbClr val="FF0000"/>
                </a:solidFill>
                <a:latin typeface="Times New Roman" panose="02020603050405020304" pitchFamily="18" charset="0"/>
                <a:cs typeface="Times New Roman" panose="02020603050405020304" pitchFamily="18" charset="0"/>
              </a:rPr>
              <a:t>VỤ </a:t>
            </a:r>
            <a:r>
              <a:rPr lang="en-US" altLang="en-US" b="1" smtClean="0">
                <a:solidFill>
                  <a:srgbClr val="FF0000"/>
                </a:solidFill>
                <a:latin typeface="Times New Roman" panose="02020603050405020304" pitchFamily="18" charset="0"/>
                <a:cs typeface="Times New Roman" panose="02020603050405020304" pitchFamily="18" charset="0"/>
              </a:rPr>
              <a:t>DẠY HỌC MÔN TOÁN</a:t>
            </a:r>
            <a:endParaRPr lang="en-US" altLang="en-US" b="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 xmlns:a16="http://schemas.microsoft.com/office/drawing/2014/main" id="{2008F912-1771-49DF-BBDD-24B26FF41F33}"/>
              </a:ext>
            </a:extLst>
          </p:cNvPr>
          <p:cNvSpPr>
            <a:spLocks noGrp="1" noChangeArrowheads="1"/>
          </p:cNvSpPr>
          <p:nvPr>
            <p:ph type="body" idx="1"/>
          </p:nvPr>
        </p:nvSpPr>
        <p:spPr>
          <a:xfrm>
            <a:off x="2589213" y="2133600"/>
            <a:ext cx="8915400" cy="3778250"/>
          </a:xfrm>
        </p:spPr>
        <p:txBody>
          <a:bodyPr/>
          <a:lstStyle/>
          <a:p>
            <a:endParaRPr lang="en-US" altLang="en-US"/>
          </a:p>
        </p:txBody>
      </p:sp>
      <p:pic>
        <p:nvPicPr>
          <p:cNvPr id="25603" name="Picture 3" descr="Ti_le_luu_tru_thong_tin">
            <a:extLst>
              <a:ext uri="{FF2B5EF4-FFF2-40B4-BE49-F238E27FC236}">
                <a16:creationId xmlns="" xmlns:a16="http://schemas.microsoft.com/office/drawing/2014/main" id="{43686D80-456D-48F4-81BE-7E6E952E5B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9413" y="-26504"/>
            <a:ext cx="10542587" cy="6750050"/>
          </a:xfrm>
          <a:prstGeom prst="rect">
            <a:avLst/>
          </a:prstGeom>
          <a:solidFill>
            <a:srgbClr val="92D050"/>
          </a:solidFill>
          <a:ln w="9525">
            <a:solidFill>
              <a:srgbClr val="00B0F0"/>
            </a:solidFill>
            <a:miter lim="800000"/>
            <a:headEnd/>
            <a:tailEnd/>
          </a:ln>
        </p:spPr>
      </p:pic>
      <p:sp>
        <p:nvSpPr>
          <p:cNvPr id="2" name="Date Placeholder 1">
            <a:extLst>
              <a:ext uri="{FF2B5EF4-FFF2-40B4-BE49-F238E27FC236}">
                <a16:creationId xmlns="" xmlns:a16="http://schemas.microsoft.com/office/drawing/2014/main" id="{1C587006-2013-4AA0-A768-652B26888D8F}"/>
              </a:ext>
            </a:extLst>
          </p:cNvPr>
          <p:cNvSpPr>
            <a:spLocks noGrp="1"/>
          </p:cNvSpPr>
          <p:nvPr>
            <p:ph type="dt" sz="quarter" idx="10"/>
          </p:nvPr>
        </p:nvSpPr>
        <p:spPr/>
        <p:txBody>
          <a:bodyPr/>
          <a:lstStyle/>
          <a:p>
            <a:pPr>
              <a:defRPr/>
            </a:pPr>
            <a:fld id="{235D07C6-6B66-480F-ACF5-1DBF2CD8F729}" type="datetime1">
              <a:rPr lang="vi-VN" smtClean="0"/>
              <a:pPr>
                <a:defRPr/>
              </a:pPr>
              <a:t>23/10/2019</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D798BCF-EDBE-4D35-8A25-7E7F506BC847}"/>
              </a:ext>
            </a:extLst>
          </p:cNvPr>
          <p:cNvSpPr>
            <a:spLocks noGrp="1"/>
          </p:cNvSpPr>
          <p:nvPr>
            <p:ph idx="1"/>
          </p:nvPr>
        </p:nvSpPr>
        <p:spPr>
          <a:xfrm>
            <a:off x="278434" y="1708840"/>
            <a:ext cx="11515725" cy="5546725"/>
          </a:xfrm>
        </p:spPr>
        <p:txBody>
          <a:bodyPr rtlCol="0">
            <a:normAutofit fontScale="925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điều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khiển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ngừng</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PP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thông</a:t>
            </a:r>
            <a:r>
              <a:rPr lang="en-US" sz="3600" dirty="0">
                <a:solidFill>
                  <a:srgbClr val="002060"/>
                </a:solidFill>
                <a:latin typeface="Times New Roman" panose="02020603050405020304" pitchFamily="18" charset="0"/>
                <a:cs typeface="Times New Roman" panose="02020603050405020304" pitchFamily="18" charset="0"/>
              </a:rPr>
              <a:t> qua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it-IT" sz="3600" b="1" dirty="0">
                <a:solidFill>
                  <a:srgbClr val="FF0000"/>
                </a:solidFill>
                <a:latin typeface="Times New Roman" panose="02020603050405020304" pitchFamily="18" charset="0"/>
                <a:cs typeface="Times New Roman" panose="02020603050405020304" pitchFamily="18" charset="0"/>
              </a:rPr>
              <a:t>Khám phá, thực hành, vận dụng</a:t>
            </a:r>
            <a:endParaRPr lang="en-US" sz="3600" dirty="0">
              <a:solidFill>
                <a:srgbClr val="002060"/>
              </a:solidFill>
              <a:latin typeface="Times New Roman" panose="02020603050405020304" pitchFamily="18" charset="0"/>
              <a:cs typeface="Times New Roman" panose="02020603050405020304" pitchFamily="18" charset="0"/>
            </a:endParaRP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err="1">
                <a:solidFill>
                  <a:srgbClr val="002060"/>
                </a:solidFill>
                <a:latin typeface="Times New Roman" panose="02020603050405020304" pitchFamily="18" charset="0"/>
                <a:cs typeface="Times New Roman" panose="02020603050405020304" pitchFamily="18" charset="0"/>
              </a:rPr>
              <a:t>nào</a:t>
            </a:r>
            <a:r>
              <a:rPr lang="en-US" sz="3600">
                <a:solidFill>
                  <a:srgbClr val="002060"/>
                </a:solidFill>
                <a:latin typeface="Times New Roman" panose="02020603050405020304" pitchFamily="18" charset="0"/>
                <a:cs typeface="Times New Roman" panose="02020603050405020304" pitchFamily="18" charset="0"/>
              </a:rPr>
              <a:t> </a:t>
            </a:r>
            <a:r>
              <a:rPr lang="en-US" sz="3600" smtClean="0">
                <a:solidFill>
                  <a:srgbClr val="002060"/>
                </a:solidFill>
                <a:latin typeface="Times New Roman" panose="02020603050405020304" pitchFamily="18" charset="0"/>
                <a:cs typeface="Times New Roman" panose="02020603050405020304" pitchFamily="18" charset="0"/>
              </a:rPr>
              <a:t>là</a:t>
            </a:r>
            <a:r>
              <a:rPr lang="en-US" sz="3600">
                <a:solidFill>
                  <a:srgbClr val="002060"/>
                </a:solidFill>
                <a:latin typeface="Times New Roman" panose="02020603050405020304" pitchFamily="18" charset="0"/>
                <a:cs typeface="Times New Roman" panose="02020603050405020304" pitchFamily="18" charset="0"/>
              </a:rPr>
              <a:t> </a:t>
            </a:r>
            <a:r>
              <a:rPr lang="en-US" sz="3600" smtClean="0">
                <a:solidFill>
                  <a:srgbClr val="002060"/>
                </a:solidFill>
                <a:latin typeface="Times New Roman" panose="02020603050405020304" pitchFamily="18" charset="0"/>
                <a:cs typeface="Times New Roman" panose="02020603050405020304" pitchFamily="18" charset="0"/>
              </a:rPr>
              <a:t>vạn năng “dở”; </a:t>
            </a:r>
            <a:r>
              <a:rPr lang="en-US" sz="3600" dirty="0" err="1">
                <a:solidFill>
                  <a:srgbClr val="002060"/>
                </a:solidFill>
                <a:latin typeface="Times New Roman" panose="02020603050405020304" pitchFamily="18" charset="0"/>
                <a:cs typeface="Times New Roman" panose="02020603050405020304" pitchFamily="18" charset="0"/>
              </a:rPr>
              <a:t>mỗi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trị</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riêng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phụ</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ng</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Nếu</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biết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hợp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bổ</a:t>
            </a:r>
            <a:r>
              <a:rPr lang="en-US" sz="3600" dirty="0">
                <a:solidFill>
                  <a:srgbClr val="002060"/>
                </a:solidFill>
                <a:latin typeface="Times New Roman" panose="02020603050405020304" pitchFamily="18" charset="0"/>
                <a:cs typeface="Times New Roman" panose="02020603050405020304" pitchFamily="18" charset="0"/>
              </a:rPr>
              <a:t> sung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cho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chán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nghĩ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a:t>
            </a:r>
          </a:p>
          <a:p>
            <a:pPr algn="just" eaLnBrk="1" fontAlgn="auto" hangingPunct="1">
              <a:spcAft>
                <a:spcPts val="0"/>
              </a:spcAft>
              <a:buFont typeface="Wingdings 3" charset="2"/>
              <a:buChar char=""/>
              <a:defRPr/>
            </a:pPr>
            <a:endParaRPr lang="en-US" sz="3600" dirty="0">
              <a:solidFill>
                <a:srgbClr val="002060"/>
              </a:solidFill>
              <a:latin typeface="Times New Roman" panose="02020603050405020304" pitchFamily="18" charset="0"/>
              <a:cs typeface="Times New Roman" panose="02020603050405020304" pitchFamily="18" charset="0"/>
            </a:endParaRPr>
          </a:p>
        </p:txBody>
      </p:sp>
      <p:sp>
        <p:nvSpPr>
          <p:cNvPr id="26627" name="Title 1">
            <a:extLst>
              <a:ext uri="{FF2B5EF4-FFF2-40B4-BE49-F238E27FC236}">
                <a16:creationId xmlns="" xmlns:a16="http://schemas.microsoft.com/office/drawing/2014/main" id="{A5EF0E2C-E19C-4ABC-88E2-2B1300F7DE92}"/>
              </a:ext>
            </a:extLst>
          </p:cNvPr>
          <p:cNvSpPr txBox="1">
            <a:spLocks noChangeArrowheads="1"/>
          </p:cNvSpPr>
          <p:nvPr/>
        </p:nvSpPr>
        <p:spPr bwMode="auto">
          <a:xfrm>
            <a:off x="1682405" y="0"/>
            <a:ext cx="10615612"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3600" b="1">
                <a:solidFill>
                  <a:srgbClr val="C00000"/>
                </a:solidFill>
                <a:latin typeface="Times New Roman" panose="02020603050405020304" pitchFamily="18" charset="0"/>
                <a:cs typeface="Times New Roman" panose="02020603050405020304" pitchFamily="18" charset="0"/>
              </a:rPr>
              <a:t>4</a:t>
            </a:r>
            <a:r>
              <a:rPr lang="en-US" altLang="en-US" sz="3600" b="1" smtClean="0">
                <a:solidFill>
                  <a:srgbClr val="C00000"/>
                </a:solidFill>
                <a:latin typeface="Times New Roman" panose="02020603050405020304" pitchFamily="18" charset="0"/>
                <a:cs typeface="Times New Roman" panose="02020603050405020304" pitchFamily="18" charset="0"/>
              </a:rPr>
              <a:t>. ĐỔI </a:t>
            </a:r>
            <a:r>
              <a:rPr lang="en-US" altLang="en-US" sz="3600" b="1">
                <a:solidFill>
                  <a:srgbClr val="C00000"/>
                </a:solidFill>
                <a:latin typeface="Times New Roman" panose="02020603050405020304" pitchFamily="18" charset="0"/>
                <a:cs typeface="Times New Roman" panose="02020603050405020304" pitchFamily="18" charset="0"/>
              </a:rPr>
              <a:t>MỚI PPDH THEO H</a:t>
            </a:r>
            <a:r>
              <a:rPr lang="vi-VN" altLang="en-US" sz="3600" b="1">
                <a:solidFill>
                  <a:srgbClr val="C00000"/>
                </a:solidFill>
                <a:latin typeface="Times New Roman" panose="02020603050405020304" pitchFamily="18" charset="0"/>
                <a:cs typeface="Times New Roman" panose="02020603050405020304" pitchFamily="18" charset="0"/>
              </a:rPr>
              <a:t>Ư</a:t>
            </a:r>
            <a:r>
              <a:rPr lang="en-US" altLang="en-US" sz="3600" b="1">
                <a:solidFill>
                  <a:srgbClr val="C00000"/>
                </a:solidFill>
                <a:latin typeface="Times New Roman" panose="02020603050405020304" pitchFamily="18" charset="0"/>
                <a:cs typeface="Times New Roman" panose="02020603050405020304" pitchFamily="18" charset="0"/>
              </a:rPr>
              <a:t>ỚNG TÍCH CỰC</a:t>
            </a:r>
            <a:br>
              <a:rPr lang="en-US" altLang="en-US" sz="3600" b="1">
                <a:solidFill>
                  <a:srgbClr val="C00000"/>
                </a:solidFill>
                <a:latin typeface="Times New Roman" panose="02020603050405020304" pitchFamily="18" charset="0"/>
                <a:cs typeface="Times New Roman" panose="02020603050405020304" pitchFamily="18" charset="0"/>
              </a:rPr>
            </a:br>
            <a:r>
              <a:rPr lang="en-US" altLang="en-US" sz="3600" b="1">
                <a:solidFill>
                  <a:srgbClr val="C00000"/>
                </a:solidFill>
                <a:latin typeface="Times New Roman" panose="02020603050405020304" pitchFamily="18" charset="0"/>
                <a:cs typeface="Times New Roman" panose="02020603050405020304" pitchFamily="18" charset="0"/>
              </a:rPr>
              <a:t> HÓA HOẠT ĐỘNG CỦA HỌC </a:t>
            </a:r>
            <a:r>
              <a:rPr lang="en-US" altLang="en-US" sz="3600" b="1" smtClean="0">
                <a:solidFill>
                  <a:srgbClr val="C00000"/>
                </a:solidFill>
                <a:latin typeface="Times New Roman" panose="02020603050405020304" pitchFamily="18" charset="0"/>
                <a:cs typeface="Times New Roman" panose="02020603050405020304" pitchFamily="18" charset="0"/>
              </a:rPr>
              <a:t>SINH.</a:t>
            </a:r>
            <a:endParaRPr lang="en-US" altLang="en-US" sz="3600" b="1">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3310327-F0F5-4095-8320-6FAB5D752F83}"/>
              </a:ext>
            </a:extLst>
          </p:cNvPr>
          <p:cNvSpPr>
            <a:spLocks noGrp="1"/>
          </p:cNvSpPr>
          <p:nvPr>
            <p:ph idx="1"/>
          </p:nvPr>
        </p:nvSpPr>
        <p:spPr>
          <a:xfrm>
            <a:off x="430213" y="1862138"/>
            <a:ext cx="11379200" cy="4803705"/>
          </a:xfrm>
        </p:spPr>
        <p:txBody>
          <a:bodyPr rtlCol="0">
            <a:normAutofit/>
          </a:bodyPr>
          <a:lstStyle/>
          <a:p>
            <a:pPr algn="just" eaLnBrk="1" fontAlgn="auto" hangingPunct="1">
              <a:spcAft>
                <a:spcPts val="0"/>
              </a:spcAft>
              <a:buFont typeface="Wingdings 3" charset="2"/>
              <a:buChar char=""/>
              <a:defRPr/>
            </a:pPr>
            <a:r>
              <a:rPr lang="en-US" sz="3600" b="1"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Trong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dạy</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toán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ngoài</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mục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tiêu</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chủ</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yếu</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là</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bồi</a:t>
            </a:r>
            <a:r>
              <a:rPr lang="en-US" sz="4000" dirty="0">
                <a:solidFill>
                  <a:srgbClr val="002060"/>
                </a:solidFill>
                <a:latin typeface="Times New Roman" panose="02020603050405020304" pitchFamily="18" charset="0"/>
                <a:cs typeface="Times New Roman" panose="02020603050405020304" pitchFamily="18" charset="0"/>
              </a:rPr>
              <a:t> d</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ỡng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kĩ</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năng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tính</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toán</a:t>
            </a:r>
            <a:r>
              <a:rPr lang="en-US" sz="4000" dirty="0">
                <a:solidFill>
                  <a:srgbClr val="002060"/>
                </a:solidFill>
                <a:latin typeface="Times New Roman" panose="02020603050405020304" pitchFamily="18" charset="0"/>
                <a:cs typeface="Times New Roman" panose="02020603050405020304" pitchFamily="18" charset="0"/>
              </a:rPr>
              <a:t>, ng</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ời</a:t>
            </a:r>
            <a:r>
              <a:rPr lang="en-US" sz="4000" dirty="0">
                <a:solidFill>
                  <a:srgbClr val="002060"/>
                </a:solidFill>
                <a:latin typeface="Times New Roman" panose="02020603050405020304" pitchFamily="18" charset="0"/>
                <a:cs typeface="Times New Roman" panose="02020603050405020304" pitchFamily="18" charset="0"/>
              </a:rPr>
              <a:t> GV </a:t>
            </a:r>
            <a:r>
              <a:rPr lang="en-US" sz="4000" dirty="0" err="1">
                <a:solidFill>
                  <a:srgbClr val="002060"/>
                </a:solidFill>
                <a:latin typeface="Times New Roman" panose="02020603050405020304" pitchFamily="18" charset="0"/>
                <a:cs typeface="Times New Roman" panose="02020603050405020304" pitchFamily="18" charset="0"/>
              </a:rPr>
              <a:t>còn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phải</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chú</a:t>
            </a:r>
            <a:r>
              <a:rPr lang="en-US" sz="4000" dirty="0">
                <a:solidFill>
                  <a:srgbClr val="002060"/>
                </a:solidFill>
                <a:latin typeface="Times New Roman" panose="02020603050405020304" pitchFamily="18" charset="0"/>
                <a:cs typeface="Times New Roman" panose="02020603050405020304" pitchFamily="18" charset="0"/>
              </a:rPr>
              <a:t> ý </a:t>
            </a:r>
            <a:r>
              <a:rPr lang="en-US" sz="4000" dirty="0" err="1">
                <a:solidFill>
                  <a:srgbClr val="002060"/>
                </a:solidFill>
                <a:latin typeface="Times New Roman" panose="02020603050405020304" pitchFamily="18" charset="0"/>
                <a:cs typeface="Times New Roman" panose="02020603050405020304" pitchFamily="18" charset="0"/>
              </a:rPr>
              <a:t>đến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việc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phát</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triển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năng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lực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a:solidFill>
                  <a:srgbClr val="FF0000"/>
                </a:solidFill>
                <a:latin typeface="Times New Roman" panose="02020603050405020304" pitchFamily="18" charset="0"/>
                <a:cs typeface="Times New Roman" panose="02020603050405020304" pitchFamily="18" charset="0"/>
              </a:rPr>
              <a:t>t</a:t>
            </a:r>
            <a:r>
              <a:rPr lang="vi-VN" sz="4000" dirty="0">
                <a:solidFill>
                  <a:srgbClr val="FF0000"/>
                </a:solidFill>
                <a:latin typeface="Times New Roman" panose="02020603050405020304" pitchFamily="18" charset="0"/>
                <a:cs typeface="Times New Roman" panose="02020603050405020304" pitchFamily="18" charset="0"/>
              </a:rPr>
              <a:t>ư</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duy</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và</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bồi</a:t>
            </a:r>
            <a:r>
              <a:rPr lang="en-US" sz="4000" dirty="0">
                <a:solidFill>
                  <a:srgbClr val="002060"/>
                </a:solidFill>
                <a:latin typeface="Times New Roman" panose="02020603050405020304" pitchFamily="18" charset="0"/>
                <a:cs typeface="Times New Roman" panose="02020603050405020304" pitchFamily="18" charset="0"/>
              </a:rPr>
              <a:t> d</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ỡng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ơng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pháp</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suy</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luận</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cho</a:t>
            </a:r>
            <a:r>
              <a:rPr lang="en-US" sz="4000" dirty="0">
                <a:solidFill>
                  <a:srgbClr val="002060"/>
                </a:solidFill>
                <a:latin typeface="Times New Roman" panose="02020603050405020304" pitchFamily="18" charset="0"/>
                <a:cs typeface="Times New Roman" panose="02020603050405020304" pitchFamily="18" charset="0"/>
              </a:rPr>
              <a:t> HS. </a:t>
            </a:r>
          </a:p>
          <a:p>
            <a:pPr marL="0" indent="0" eaLnBrk="1" fontAlgn="auto" hangingPunct="1">
              <a:spcAft>
                <a:spcPts val="0"/>
              </a:spcAft>
              <a:buFont typeface="Wingdings 3" charset="2"/>
              <a:buNone/>
              <a:defRPr/>
            </a:pPr>
            <a:endParaRPr lang="en-US"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b="1" dirty="0">
              <a:solidFill>
                <a:srgbClr val="002060"/>
              </a:solidFill>
              <a:latin typeface="Times New Roman" panose="02020603050405020304" pitchFamily="18" charset="0"/>
              <a:cs typeface="Times New Roman" panose="02020603050405020304" pitchFamily="18" charset="0"/>
            </a:endParaRPr>
          </a:p>
        </p:txBody>
      </p:sp>
      <p:sp>
        <p:nvSpPr>
          <p:cNvPr id="27651" name="Title 1">
            <a:extLst>
              <a:ext uri="{FF2B5EF4-FFF2-40B4-BE49-F238E27FC236}">
                <a16:creationId xmlns="" xmlns:a16="http://schemas.microsoft.com/office/drawing/2014/main" id="{C5E197EE-0801-45C0-848B-02451E6CABA9}"/>
              </a:ext>
            </a:extLst>
          </p:cNvPr>
          <p:cNvSpPr>
            <a:spLocks noGrp="1" noChangeArrowheads="1"/>
          </p:cNvSpPr>
          <p:nvPr>
            <p:ph type="title"/>
          </p:nvPr>
        </p:nvSpPr>
        <p:spPr>
          <a:xfrm>
            <a:off x="1456221" y="375134"/>
            <a:ext cx="10615613" cy="1263650"/>
          </a:xfrm>
        </p:spPr>
        <p:txBody>
          <a:bodyPr/>
          <a:lstStyle/>
          <a:p>
            <a:pPr algn="ctr" eaLnBrk="1" hangingPunct="1"/>
            <a:r>
              <a:rPr lang="en-US" altLang="en-US" b="1">
                <a:solidFill>
                  <a:srgbClr val="C00000"/>
                </a:solidFill>
                <a:latin typeface="Times New Roman" panose="02020603050405020304" pitchFamily="18" charset="0"/>
                <a:cs typeface="Times New Roman" panose="02020603050405020304" pitchFamily="18" charset="0"/>
              </a:rPr>
              <a:t>4</a:t>
            </a:r>
            <a:r>
              <a:rPr lang="en-US" altLang="en-US" b="1" smtClean="0">
                <a:solidFill>
                  <a:srgbClr val="C00000"/>
                </a:solidFill>
                <a:latin typeface="Times New Roman" panose="02020603050405020304" pitchFamily="18" charset="0"/>
                <a:cs typeface="Times New Roman" panose="02020603050405020304" pitchFamily="18" charset="0"/>
              </a:rPr>
              <a:t>. ĐỔI </a:t>
            </a:r>
            <a:r>
              <a:rPr lang="en-US" altLang="en-US" b="1">
                <a:solidFill>
                  <a:srgbClr val="C00000"/>
                </a:solidFill>
                <a:latin typeface="Times New Roman" panose="02020603050405020304" pitchFamily="18" charset="0"/>
                <a:cs typeface="Times New Roman" panose="02020603050405020304" pitchFamily="18" charset="0"/>
              </a:rPr>
              <a:t>MỚI PPDH THEO 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ỚNG TÍCH CỰC</a:t>
            </a:r>
            <a:br>
              <a:rPr lang="en-US" altLang="en-US" b="1">
                <a:solidFill>
                  <a:srgbClr val="C00000"/>
                </a:solidFill>
                <a:latin typeface="Times New Roman" panose="02020603050405020304" pitchFamily="18" charset="0"/>
                <a:cs typeface="Times New Roman" panose="02020603050405020304" pitchFamily="18" charset="0"/>
              </a:rPr>
            </a:br>
            <a:r>
              <a:rPr lang="en-US" altLang="en-US" b="1">
                <a:solidFill>
                  <a:srgbClr val="C00000"/>
                </a:solidFill>
                <a:latin typeface="Times New Roman" panose="02020603050405020304" pitchFamily="18" charset="0"/>
                <a:cs typeface="Times New Roman" panose="02020603050405020304" pitchFamily="18" charset="0"/>
              </a:rPr>
              <a:t> HÓA HOẠT ĐỘNG CỦA HỌC SINH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 xmlns:a16="http://schemas.microsoft.com/office/drawing/2014/main" id="{B5BC100B-B749-4E08-B2E1-C77A8DE2CA4C}"/>
              </a:ext>
            </a:extLst>
          </p:cNvPr>
          <p:cNvSpPr>
            <a:spLocks noGrp="1" noChangeArrowheads="1"/>
          </p:cNvSpPr>
          <p:nvPr>
            <p:ph type="title"/>
          </p:nvPr>
        </p:nvSpPr>
        <p:spPr>
          <a:xfrm>
            <a:off x="1525588" y="119063"/>
            <a:ext cx="10548937" cy="714375"/>
          </a:xfrm>
        </p:spPr>
        <p:txBody>
          <a:bodyPr/>
          <a:lstStyle/>
          <a:p>
            <a:pPr eaLnBrk="1" hangingPunct="1"/>
            <a:r>
              <a:rPr lang="en-US" altLang="en-US" sz="3000" b="1" smtClean="0">
                <a:solidFill>
                  <a:srgbClr val="C00000"/>
                </a:solidFill>
                <a:latin typeface="Times New Roman" panose="02020603050405020304" pitchFamily="18" charset="0"/>
                <a:cs typeface="Times New Roman" panose="02020603050405020304" pitchFamily="18" charset="0"/>
              </a:rPr>
              <a:t>5. TÍNH </a:t>
            </a:r>
            <a:r>
              <a:rPr lang="en-US" altLang="en-US" sz="3000" b="1">
                <a:solidFill>
                  <a:srgbClr val="C00000"/>
                </a:solidFill>
                <a:latin typeface="Times New Roman" panose="02020603050405020304" pitchFamily="18" charset="0"/>
                <a:cs typeface="Times New Roman" panose="02020603050405020304" pitchFamily="18" charset="0"/>
              </a:rPr>
              <a:t>TÍCH CỰC HÓA TRONG HOẠT ĐỘNG DẠY - HỌC</a:t>
            </a:r>
          </a:p>
        </p:txBody>
      </p:sp>
      <p:sp>
        <p:nvSpPr>
          <p:cNvPr id="3" name="Content Placeholder 2">
            <a:extLst>
              <a:ext uri="{FF2B5EF4-FFF2-40B4-BE49-F238E27FC236}">
                <a16:creationId xmlns="" xmlns:a16="http://schemas.microsoft.com/office/drawing/2014/main" id="{1B597FF8-6DE3-47EE-B94A-D708E4A08433}"/>
              </a:ext>
            </a:extLst>
          </p:cNvPr>
          <p:cNvSpPr>
            <a:spLocks noGrp="1"/>
          </p:cNvSpPr>
          <p:nvPr>
            <p:ph idx="1"/>
          </p:nvPr>
        </p:nvSpPr>
        <p:spPr>
          <a:xfrm>
            <a:off x="1025525" y="771525"/>
            <a:ext cx="11014075" cy="6262688"/>
          </a:xfrm>
        </p:spPr>
        <p:txBody>
          <a:bodyPr rtlCol="0">
            <a:normAutofit lnSpcReduction="10000"/>
          </a:bodyPr>
          <a:lstStyle/>
          <a:p>
            <a:pPr algn="just" eaLnBrk="1" fontAlgn="auto" hangingPunct="1">
              <a:spcAft>
                <a:spcPts val="0"/>
              </a:spcAft>
              <a:buFont typeface="Wingdings 3" charset="2"/>
              <a:buChar char=""/>
              <a:defRPr/>
            </a:pP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hội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xảo</a:t>
            </a:r>
            <a:r>
              <a:rPr lang="en-US" sz="3600" dirty="0">
                <a:solidFill>
                  <a:srgbClr val="002060"/>
                </a:solidFill>
                <a:latin typeface="Times New Roman" panose="02020603050405020304" pitchFamily="18" charset="0"/>
                <a:cs typeface="Times New Roman" panose="02020603050405020304" pitchFamily="18" charset="0"/>
              </a:rPr>
              <a:t> ở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hóa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từ</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Bắt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ớc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thực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cố</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theo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mẫu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chỉ</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vi hay </a:t>
            </a:r>
            <a:r>
              <a:rPr lang="en-US" sz="3600" dirty="0" err="1">
                <a:solidFill>
                  <a:srgbClr val="002060"/>
                </a:solidFill>
                <a:latin typeface="Times New Roman" panose="02020603050405020304" pitchFamily="18" charset="0"/>
                <a:cs typeface="Times New Roman" panose="02020603050405020304" pitchFamily="18" charset="0"/>
              </a:rPr>
              <a:t>nhắc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lại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trải</a:t>
            </a:r>
            <a:r>
              <a:rPr lang="en-US" sz="3600" dirty="0">
                <a:solidFill>
                  <a:srgbClr val="002060"/>
                </a:solidFill>
                <a:latin typeface="Times New Roman" panose="02020603050405020304" pitchFamily="18" charset="0"/>
                <a:cs typeface="Times New Roman" panose="02020603050405020304" pitchFamily="18" charset="0"/>
              </a:rPr>
              <a:t> qua;</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khám</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hoặc</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muốn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nào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vận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khả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1337</TotalTime>
  <Words>2197</Words>
  <Application>Microsoft Office PowerPoint</Application>
  <PresentationFormat>Widescreen</PresentationFormat>
  <Paragraphs>161</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Century Gothic</vt:lpstr>
      <vt:lpstr>Tahoma</vt:lpstr>
      <vt:lpstr>Times New Roman</vt:lpstr>
      <vt:lpstr>Wingdings</vt:lpstr>
      <vt:lpstr>Wingdings 3</vt:lpstr>
      <vt:lpstr>Wisp</vt:lpstr>
      <vt:lpstr>ỦY BAN NHÂN DÂN QUẬN TÂN BÌNH TRƯỜNG TIỂU HỌC CHI LĂNG</vt:lpstr>
      <vt:lpstr>THỰC TRẠNG</vt:lpstr>
      <vt:lpstr>THỰC TRẠNG</vt:lpstr>
      <vt:lpstr>2. NHIỆM VỤ TRỌNG TÂM</vt:lpstr>
      <vt:lpstr>3. NHIỆM VỤ DẠY HỌC MÔN TOÁN</vt:lpstr>
      <vt:lpstr>PowerPoint Presentation</vt:lpstr>
      <vt:lpstr>PowerPoint Presentation</vt:lpstr>
      <vt:lpstr>4. ĐỔI MỚI PPDH THEO HƯỚNG TÍCH CỰC  HÓA HOẠT ĐỘNG CỦA HỌC SINH</vt:lpstr>
      <vt:lpstr>5. TÍNH TÍCH CỰC HÓA TRONG HOẠT ĐỘNG DẠY - HỌC</vt:lpstr>
      <vt:lpstr>5. TÍNH TÍCH CỰC HÓA TRONG HOẠT ĐỘNG DẠY - HỌC</vt:lpstr>
      <vt:lpstr>5. TÍNH TÍCH CỰC HÓA TRONG HOẠT ĐỘNG DẠY - HỌC</vt:lpstr>
      <vt:lpstr>KẾT LUẬN</vt:lpstr>
      <vt:lpstr>PHẦN 2</vt:lpstr>
      <vt:lpstr>1- THỜI LƯỢNG</vt:lpstr>
      <vt:lpstr>2. NỘI DUNG</vt:lpstr>
      <vt:lpstr> LỚP 1</vt:lpstr>
      <vt:lpstr>LỚP 1</vt:lpstr>
      <vt:lpstr>LỚP 1</vt:lpstr>
      <vt:lpstr>LỚP 1</vt:lpstr>
      <vt:lpstr>LỚP 1</vt:lpstr>
      <vt:lpstr>PowerPoint Presentation</vt:lpstr>
      <vt:lpstr>PowerPoint Presentation</vt:lpstr>
      <vt:lpstr>PowerPoint Presentation</vt:lpstr>
      <vt:lpstr>3. PHƯƠNG PHÁP</vt:lpstr>
      <vt:lpstr>TÀI LIỆU THAM KHẢO</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c:creator>
  <cp:lastModifiedBy>thanh</cp:lastModifiedBy>
  <cp:revision>235</cp:revision>
  <dcterms:created xsi:type="dcterms:W3CDTF">2019-06-28T14:41:07Z</dcterms:created>
  <dcterms:modified xsi:type="dcterms:W3CDTF">2019-10-23T08:50:48Z</dcterms:modified>
</cp:coreProperties>
</file>